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6"/>
  </p:notesMasterIdLst>
  <p:sldIdLst>
    <p:sldId id="287" r:id="rId2"/>
    <p:sldId id="368" r:id="rId3"/>
    <p:sldId id="259" r:id="rId4"/>
    <p:sldId id="345" r:id="rId5"/>
    <p:sldId id="369" r:id="rId6"/>
    <p:sldId id="370" r:id="rId7"/>
    <p:sldId id="371" r:id="rId8"/>
    <p:sldId id="373" r:id="rId9"/>
    <p:sldId id="372" r:id="rId10"/>
    <p:sldId id="374" r:id="rId11"/>
    <p:sldId id="375" r:id="rId12"/>
    <p:sldId id="377" r:id="rId13"/>
    <p:sldId id="378" r:id="rId14"/>
    <p:sldId id="381" r:id="rId15"/>
    <p:sldId id="379" r:id="rId16"/>
    <p:sldId id="380" r:id="rId17"/>
    <p:sldId id="382" r:id="rId18"/>
    <p:sldId id="385" r:id="rId19"/>
    <p:sldId id="383" r:id="rId20"/>
    <p:sldId id="384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5" r:id="rId30"/>
    <p:sldId id="394" r:id="rId31"/>
    <p:sldId id="397" r:id="rId32"/>
    <p:sldId id="398" r:id="rId33"/>
    <p:sldId id="323" r:id="rId34"/>
    <p:sldId id="366" r:id="rId35"/>
  </p:sldIdLst>
  <p:sldSz cx="146304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990B"/>
    <a:srgbClr val="FF3399"/>
    <a:srgbClr val="F4F4F4"/>
    <a:srgbClr val="1C1E26"/>
    <a:srgbClr val="303342"/>
    <a:srgbClr val="212837"/>
    <a:srgbClr val="4658AC"/>
    <a:srgbClr val="FFC53F"/>
    <a:srgbClr val="74A30B"/>
    <a:srgbClr val="7BA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0" autoAdjust="0"/>
    <p:restoredTop sz="94004" autoAdjust="0"/>
  </p:normalViewPr>
  <p:slideViewPr>
    <p:cSldViewPr snapToGrid="0" showGuides="1">
      <p:cViewPr varScale="1">
        <p:scale>
          <a:sx n="46" d="100"/>
          <a:sy n="46" d="100"/>
        </p:scale>
        <p:origin x="336" y="60"/>
      </p:cViewPr>
      <p:guideLst>
        <p:guide orient="horz" pos="3456"/>
        <p:guide pos="4608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9-10-02T18:48:40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7740 5953 0,'119'0'32,"-80"0"-17,41 40 1,-1-40 0,0 0-1,1 0 1,79 0-1,-1 0 1,41 0 0,39 0-1,-79 0 1,39 0 0,1 0-1,-41 0 1,41 0-1,39 0 1,-119 0-16,119 0 16,0 0 15,-39 0-15,-41 0-1,41 0 1,-40 0-1,-1 0 1,41 0 0,-1 0-1,-118 0 1,-1 0 0,40 0-1,40 0 1,-80 0-1,40 0 1,-79 0 31,39 0 0,-39 0-16,39 0 0,-39 0-15,79-40 0,0 40-1,0 0 1,0 0-1,-79 0 1,39 0 0,-39 0-1,39 0 63,-118 0 63,-41 0-125,-39 0-16,80 0 15,-279 0 1,-158 0 0,39 0-1,-39 0 1,79 0-1,40 0 1,0 0 0,79 0-1,40 0 1,119 0 0,79 0-1,159 40 110,40-40-109,0 0-16,118 39 15,319-39 1,39 0 0,0 0-1,-437 0-15,40 0 16,159 0 0,-317 0-1,-41 0 1,-118 0 109,-40 0-110,-199 0 1,80 0 0,-40 0-16,-357 0 15,-79 0 1,79 0 0,198 0-1,239 0 1,119 0-1,158 0 64,40 0-64,318 0 1,277 0-1,40 0 1,79 0 0,-198 0-1,-198 0 1,-318 0 0,-119-39 62,-119-1-78,-40 0 15,-158 40-15,-40-39 16,-437-80 0,-119 79-1,238 40 1,318 0-1,159 0 1,118 0 15,160 40 47,-1-40-78,80 0 16,0 0-16,396 0 16,1 0 15,79 0-15,-80 0-1,-118 0 1,-239 0-1,-158 0 1,-80 0 47,-79 0-63,-317 0 15,79 0 1,-80 0-16,-436 0 15,-40 0 17,119 0-17,278 0 1,120 39 0,157-39-1,120 40 1,159 0 93,79-40-109,199 0 16,158 0-1,-79 0 1,-119-40 0,-40-39-1,-40 79 1,-79 0 15,-158 0 0,-81 0-15,-276 0 0,-160 0-1,-119 0 1,40 0 0,238 0-1,159 39 1,199-39-1,39 40 1,0 0 0,39-1 31,1-39-16,39 80-31,-39-80 15,79 39 1,-40-39 0,1 40-1,-1-40 1,80 0 0,-40 40-1,-40-40 1,40 0-1,-39 0 1,-40 0-16,79 0 16,39 0 15,1 0-15,79 0-1,0 0 1,40 0-1,-119 0 1,-80 0 0,-198 0 46,-40 0-62,1 0 16,-1 0-16,-198 0 15,39 0 1,160 0 15,78 40-15,80-1 46,80-39-62,78 0 16,80 0-16,278 0 16,238 0-1,-79 0 1,-119 0 0,-398 0-1,-118 0 16,-40-39-15,-238-81 0,-556 1-1,159 119 1,-158-39 0,-676 39-1,755 0 1,515 0-1,160 0 1,39 39 0,198 1-1,239 0 1,39 39 0,238-79-1,1 0 1,277 0-1,-119 0 1,-40 0 0,-39 0-1,-278 0 17,40 0-17,-477 0 1,-158-40 15,-159 1-15,-358 39-1,-78 0 1,-160 0 0,199 0-1,199 0 1,316 0-16,1 0 15,159 0 79,159 0-94,158 0 16,516 0-1,198 0 1,-594 0-16,-1 0 16,437 0-1,-755 0 1,-118 0 15,-437-80-15,-436 80-1,-159 0 1,-1 0 0,120 0-1,238 0 1,278 80 15,278-41-15,198-39 15,79 0-15,120 0-1,356 0 1,-78 0-16,555 0 16,-80 0-1,-277 0 1,-556 0-1,-238-39 32,-198-41-47,-834-39 32,238 80-32,-555-1 15,-1 40 1,358 0-1,238 0 1,516 0 0,198 0-1,159 40 17,437-1-17,357 41 1,198-41-1,119-39 1,159 0 0,-317 0-1,-477 0 1,-515 0 15,-279 0-15,-833 0-1,-1270 0 1,40 0 0,318 239-1,1110-200 1,517 1 0,277 0-1,80-1 1,39-39-1,199 40 1,39-40 0,-79 0-1,397 0 1,318 0 0,39 0-1,-198 0 1,-278 0-1,-357 0 1,-159-40 0,-477 1-1,-634 39 1,-1191 0 0,675 0-1,238 0 1,754 0-1,516 0 1,198 0 15,398 39-15,316 80 15,80-79-15,397 39-1,-39-39 1,-557-40-16,-39 0 16,953 0-1,-1032 0 1,-358 0 0,-238-40 15,-436-79-16,-556 0 1,-436-39 0,79 158-1,-80-40 1,517 40 15,634 0-31,120 0 16,357 0 15,79 0-15,397 0-1,198 0 1,-39 0 0,0 0-1,-358 0 1,-277 0-1,-238 0 17,-160 0-17,-78-40-15,-794-39 32,436 39-32,-1111-79 15,437 119 1,436-79-1,794 79 1,79 0 0,437 79-1,833 80 1,199 39 0,-397-198-1,-80 0 1,-158 0-1,-199 0 1,-753 0 31,-160 0-47,-555 0 31,0-79-15,-40 39-1,119 0 1,239 40 0,158 0-1,159 0 1,198 0 0,80 40 15,634-40-16,279 0 1,39 0 0,-158 0-1,-477 0 17,-318 0-17,-237 0 1,-239 0-16,-634 0 15,396 0 1,-674 0 0,714 0-1,238 0 1,278 0 0,0 40-1,198 0 63,159-40-78,-39 0 16,-40 0-16,396 0 31,-396 0-31,0 0 16,-358 0 31,-634-80-32,39 40 1,199 40 0,277 0-1,279 0 1,78 0 15,199 0-31,120 40 16,316 0-1,-39-40 1,-317 0 0,317 0-1,-278 0 1,-317 0-1,-80-40 17,-357-39-17,-397-80 1,1 119 0,78 40-1,358 0 1,278 0-1,158 0 17,635 80-17,239-1 1,158-79 15,159 0-15,159 0-1,-397 0 1,-159 0 0,-318 0-1,-237-79 1,-239 39 0,-79 0-1,0 1 1,-158-80-1,-477 119 1,-437 0 0,-436 0-1,-238 0 1,515 0 15,438 119-15,554-40-1,319-79 17,-1 0-17,199 40 1,159 39 0,475-79-1,239 0 1,80 0-1,78 0 1,-316 0 0,-200 0-1,-237 0 1,-40 0 15,-397 0-31,-79 0 16,-80 0 31,-476 0-32,-397 0 1,-476 0 0,-556 0-1,-436 0 1,635 0-1,833 40 1,675 79 0,238-79 15,119 39-31,318 0 16,634 1-1,-79-80 1,159 0-1,119 0 1,40 0 0,-159 0-1,-80 0 1,-158 0 0,-40 0-1,-79 0 1,-119 0-1,-239 0 1,-118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9-10-02T19:03:52.8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1231 19883 0,'0'-39'15,"40"39"1,-1 0 0,120 0-1,-119-40 1,-1 40-16,120 0 15,79 0 17,0-40-17,40 40 1,-40 0 0,-79 0-1,0 0 1,0 0-1,-1 0 1,-39 0 0,119 0-1,-39 0 1,39 0 0,-40 0-1,41 0 1,-41 0-1,40 0 1,-39 0 15,39 0-15,40 0 0,-199 0-1,159 0 1,-40 0-1,1 0 1,-40 0 0,-40 0-1,79 0 1,1 0 0,-1 0-1,0 0 1,1 0-1,-159 0 17,39 0-17,-119 0 63,1 0-78,-80 0 16,-159 0 0,-159 0-1,-39 0 1,0 0 0,-40 0-1,0 0 1,40 0-1,158 0 1,120 0 0,-120 0-1,40 0 1,0 0 0,80 0-1,39 40 1,1-40-1,-1 40 1,0-1 0,119-39-1,-79 0 1,0 80 0,-159-41-1,159-39 1,0 40-1,0 0 17,119 0-17,-39-40 17,78 0 108,80 0-124,40 0-16,436 79 15,159-79 1,40 0 0,-119 0 15,-80 0-15,-277 0-16,118 0 15,80 0 1,-198 0-1,39 0 1,-79 40 0,-80-40-1,-39 39 1,-40-39 0,-79 0-1,-80 0 48,-79 0-48,-40 0-15,-39 0 16,-437-79 0,-199-40-1,-79 39 1,80 41-1,198 39 1,159 0 0,317 0-1,119-40 95,40 0-110,159 40 15,39 0-15,41 0 16,396 0 0,158 0-1,80 0 1,-158 0-1,-358 0 1,-159 0 0,-237 0 46,-120 0-46,-39 0-16,-120 0 15,-118 0-15,-477 0 32,-119 0-17,397 0 1,159 0 0,277 0-1,199-39 48,40-1-63,79 40 15,40-40-15,436 1 16,199-1 0,-1 40-1,120 0 1,-357 0-1,-397 0 1,-120-40 15,-78 1 1,-199-1-32,-278 40 15,-318-40 1,-158 40-1,278 0 1,198 0 0,119 80-1,238-41 1,357-39 78,41 0-79,78 0 1,-79 0-16,635 0 16,-39 0-1,-1 0 1,-277 80-1,-437-80 1,-318 0 15,-118 0-15,-516 0 0,-279 0-1,1 0 1,198 0-1,437 0 1,-80 0 0,398 39-1,118-39 1,119 0 31,40 0-32,278 0 1,159-39 0,238 39-1,237 0 1,-38 0 0,-636 0-16,278 0 15,-476-40 1,-120 0-1,-78 1 17,-319-41-17,-435 80 1,-120 0 0,40 0-1,-556 0 1,1151 0-1,40 0 1,159 40 0,158-40 31,278-40-32,239 1 1,237-80-1,40 79 1,-79 40 0,-318 0-1,-317 0 17,-159-40-17,-80 40 1,-39 0-1,-39 0-15,-398 0 16,-317 0 0,-80 0-1,160-79 1,356 79 0,239 39-1,158-39 1,199 0 31,119 0-47,357 0 15,79 0 17,-238 0-32,596 0 15,39 0 1,-198 0-1,-397 0 1,-238 0 0,-239 0-1,-118 0 63,-159 0-62,-40 80-16,-159-40 16,-396-40-1,-120 0 1,239 0 0,357 39-1,595-39 32,79 0-31,398 0-1,79 0 1,-398 0-16,-78 0 16,515 0-1,-555 0 1,-198 0-1,-41 0 32,-118 40-15,-278 0-17,-199-1 1,358-39-16,-517 0 15,398 0 1,-199 0 0,436 0-1,80 40 17,120-40-17,634 0 1,-80 0-1,-39 0 1,-198 0 0,-358 0-1,-39 0 17,-40 40-17,0-1 1,-40-39-16,40 40 31,-39 0 0,-41-40-15,-39 39 0,-159-39-1,-198 119 1,119-79-1,238 0 1,79-40-16,0 0 31,159 0 16,40 0-31,159 0-1,-1 39 1,1 41 0,-160-40-1,-78-40 1,79 79 0,-40-79-1,39 40 1,81-1-1,-160-39-15,80 0 32,-80 0-17,0 0 1,-39 0 15,0 0-15,39-79-1,-39 79 1,-40-79 0,0-80-1,0 119 1,0-39 0,-40 79-1,-39 0 1,-1 0-1,1-40 1,0 40 0,39 0-1,0 0 17,-39 0-17,39-40 1,40 1-1,-79 39-15,-1-40 16,-39 0 0,-39 1-1,-120-1 1,0 40 0,-119 0-1,159 0 1,-79 0-1,-120 0 1,0 40 0,41-40-1,157 0 17,200 0-32,-1 0 15,0 0 1,80 39-1,397-39 1,118 0 0,-39 0-1,119 80 1,80-80 0,78 0-1,-277 0 1,-238 0-1,-119 0 1,-199 0 78,0 0-79,-79 0 1,-39 79 0,78-79-1,1 79 1,39-39 0,-39 0-1,-1 39 1,1-39-1,-40 79 1,79-79 0,1-1-1,-1 1 1,40 0 0,0-1-1,0 1 95,0-119-48,79 39-46,40-39-16,159 39 31,119-39-15,-159-1-1,-198 80-15,79-40 16,-79 40 15,-40-39-15,0-1-16,-40 40 15,-357-119 1,238 119 0,80-40-16,-159 40 15,39 0 1,1 0-1,-1 40 1,41 0 15,39 39-15,-40-79 0,-40 40-1,120-40 1,0 0-16,39 0 31,159-40 32,-40 0-63,80 1 15,0-41-15,476 1 31,-198 0-15,-199-1 15,-40 1-15,-198 39 0,0 1-1,0-1 16,0 0-15,-198-39 0,-318 39-1,-119 0 1,0 40 0,119 0-1,317 0 1,160 0-1,78 0 32,1 40-47,39-40 16,80 0 0,0 40-1,119-1 1,119 41-1,39-1 1,-79-79 0,120 119-1,-398-119 1,-158 0 62,-120 0-62,-39-39-1,-476-41-15,39 80 32,318 0-17,198 0 1,318 0 31,39 0-32,-79 0-15,40 0 16,159 0 0,-160 0-1,41 0-15,-80 0 16,-119-39 46,-159 39-62,-397 79 32,279 40-32,-358-40 15,0 40 1,0-39 15,277-41 0,398-39 47,119 0-62,0 0-16,79 0 0,278 0 31,39 0-15,-118 40 0,-397-40-1,-120 0 16,-237 0-15,-239 0 0,-198 0-1,-40 0 1,-39 0 0,118 0-1,319 0 1,197 0-1,120 0 1,39 40 0,-79-40-1,40 0 1,-80 79 0,79-79-1,41 40 1,-1-40-1,0 40 1,1-40 0,39-40 109,0 0-110,0-79 1,0 79 0,0-39-1,-40 79 1,40-40 31,0 1-32,0-1 17,0 0-17,40-39 1,-40 0-1,0 39-15,0 0 16,0-39 0,0 39 62,-40 40-31,0 0-47,-39 0 15,39 40 17,40-80 77,0-39-109,0 39 16,0 0 62,-39 40-63,39 40 17,0 0-17,0-1 1,0 1-1,0 0-15,0 0 32,0-1-17,0 1-15,0 0 16,0 39 0,0-39-1,0 39 1,0 0-1,0-39 1,0 39 0,0-39-1,0 0 17,0-1-17,0 1 16,0 0-31,39 0 16,41-40 0,-41 0-1,41 39 1,39-39 15,79 40-15,-79-40-16,159 0 15,0 0 1,-40 0 0,-79 0-1,198-79 1,0 79 0,0-40-1,199 0 1,39-39 15,-118 79-31,118 0 31,-357 0-15,79 0 0,1-40-1,-1 0 1,-39 40-1,159-39 1,-1-80 15,-237 119-15,-120 0 15,-158 0 47,-40 0-62,-40 39 0,-39-39-16,-239 80 15,-79-1 1,-278 0-1,278-39 17,-714-40-1,79 0 0,794 80-15,397-80 187,79 0-203,278 0 16,-199 0-1,120 0-15,317 0 16,0 0-1,-40 0 17,-79 0-17,-119 0 1,-40 0 0,40 0-1,-119 0 1,-40 0-1,-40-40 1,40 0 0,-39 0-1,39 1 1,-318 39 93,-39 39-93,-79 1 0,-40 40-1,-40-41-15,-198 160 16,-199-160 15,358-39-15,-318 0 15,198 0-15,-39 0-1,39 0 1,40 0-1,80 0 1,118 0 15,41 0-15,-81 80 0,81-41-1,-41 1 1,41-40-1,-120 0 1,0 0 0,79 0-1,41 0 1,78 0 0,1 0-1,0 0 1,-40-40-1,79 40 17,0 0-17,0 0 1,1 0 0,-1 0 30,0-39-30,1 39 0,-41-40-1,41 0 32,78-39-16,1 0-15,39-40 0,-39 79 15,39-40-15,-39 41-1,-40-41 1,0 41-1,0-41 1,0 160 109,0 39-109,0-40-1,0 40 1,0-39 0,0-41-16,0 1 15,40 39 1,39-39-1,80 0 1,39-1 0,41 1-1,157-40 17,81 40-17,-160-40 1,80 0-1,-199 0 1,239 0 0,-159 0-16,119 0 15,-159 0 1,198 0 0,-78 0-1,-41 0 1,40 0-1,-119 0 1,-39 0 0,79 0-1,39-40 1,-39 40 0,39 0-1,41 0 1,-160-40-1,1 1 1,-80-1 15,-159 0 47,0 40-78,-79 0 16,0 0 0,-40 0-1,-79 0 1,40 0 0,39 0-1,40 0-15,-159 0 16,-39 40-1,39-40 1,-79 0 15,-40 0-15,0 0 0,79 0-1,41 40 1,38-40-1,81 0 1,-1 0 0,40 39-1,40-39 1,-80 0 0,79 40-1,1-40 1,0 40-1,-1 0 1,-39-1 15,-119 1-15,-198 79 0,237-119-1,40 0 1,1 0 15,78-40-31,-118 1 16,79-41-1,-40 41 1,0-81 15,0 1-15,120 0-1,-1 40 1,0 39 0,40-39-1,0 39 1,0-79 15,0 40-15,0 39-1,-39 40 1,-1-40 0,-39 40 15,39-79-15,-39 79-1,79-40 1,-40 40-16,0 0 15,40-39 79,-39 39-78,-1-40-1,40 0 17,0 1-32,40-1 15,-1 0-15,41 1 16,78-81 0,120-38-1,0 39 16,-80 119-15,80 0 0,-159 0-1,0 0 1,80 0 0,39 0-1,-40 0 1,40 0-1,1 0 1,38 0 0,41 0-1,238 0 1,-279 0 0,1 0-1,-79 0 1,39 0-1,-80 0 1,1 0 15,119 0-15,0 0 0,-80 0-1,-79 0 1,-39 0 15,-41 0 32,41 0-48,-41 0 1,41 0 93,-160 0-31,-158 0-62,-357 0 0,238 0-1,-80 0-15,120 0 16,-1 0-16,-158 0 15,79 0 1,199 0 15,118 39-15,1-39 0,-40 0-1,-40 0 1,0 0-1,-79 0 1,40 0 0,-1 40-1,41 39 1,78-79 0,-39 0-1,0 0 1,0 0-1,-40 0 1,120 0 15,-41 40-15,1-40 0,0 0-1,39 0 1,-40 0-1,1 0 1,-40 0 0,79 0-1,-79 0 1,40 0 0,39 0-1,1 0 16,-1 0-15,0 0 109,-39 0-109,39 0-1,-39 0 1,-1 0-16,1 0 16,39 0-1,1 0 16,-41 0 16,80-40 78,0 1-109,0-1 0,40 0-1,39 40 1,-39-39-1,39-1 17,-39 0-32,39 40 31,-39 0-15,0 0-1,-1 0 1,81 0-1,-1 0 1,39 0 0,-39 0-1,40 0 1,-119 0 0,79 0-1,0 0 1,-79 0-1,39 0-15,-39 0 16,118 0 15,-118 0-15,40 0 0,78 0-1,-78 0 1,118 0-1,-39 0 1,0 0 0,39 0-1,40 0 1,0 0 0,-39 0-1,118 0 1,1 0-1,-40 0 1,39 0 15,-39 0-15,-80 0 0,1 0-1,-1 0 1,-158 0-16,198 0 15,40 0 1,-80 0 0,-39-39-1,-119 39 1,-1 0 0,1 0 46,0 0-62,39-40 16,0 40-1,41 0 17,-41 0-32,40-40 15,-79 40 1,39-40-1,0 40 1,1-39 0,-41 39-1,1 0 1,40 0 15,-41 0-15,41 0-1,-41 0 1,1 0 0,0 0-16,-1 0 78,-39 39-16,40 1 1,0-40-48,-1 40 48,-39 0-32,0-1-15,-39 1-1,-1-40 1,-158 119 0,158-119-16,-119 0 15,80 0 1,-40 0 0,158 0 140,1 0-141,79 0 1,-79 0-16,79 0 16,0 0-1,40 0 1,-80 0 0,-39 0 77,39 0-46,-79 40-47,40-1 16,0 120-1,39-40 1,-39 0 0,-40-79 15,0 39-31,0-39 16,0 0-16,0 39 15,0 40 1,0-79-1,0 39 1,-159 80 15,79-119-15,1 39 0,0-39-1,39-40 1,-238 79-1,199-79 1,-278 40 0,39-1-1,-79-39 17,80 80-17,158-80-15,-79 0 31,39 0-15,80 0 0,-198 0-16,39 0 15,0 0 17,80 0-17,39 0 1,40 0-16,40 0 15,-120 0 1,40 0 0,40 0-1,-39 0 1,-41 0 0,120 0-1,-1 0 1,-39 0-1,0 40 1,80-40 0,-41 0-1,-78 0 1,118 39 0,-40-39-1,41 0 1,-120 40-1,119-40 1,1 0 15,-1 40-15,0-40 0,-39 0-1,-80 39 1,80-39-1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9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B69E169-7EB5-4F4F-A473-82E2FA7C7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897" y="0"/>
            <a:ext cx="7390503" cy="1097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10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861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84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9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82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F33F5581-2E43-44C2-A6CB-EC647FEE0E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26784" y="0"/>
            <a:ext cx="11003616" cy="109728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  <a:solidFill>
            <a:schemeClr val="bg1">
              <a:lumMod val="95000"/>
              <a:alpha val="43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4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9924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11293F0F-DFA3-4C89-8840-B572DCF52F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10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87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CF2C8D-9263-415F-9430-406F87287A57}"/>
              </a:ext>
            </a:extLst>
          </p:cNvPr>
          <p:cNvSpPr/>
          <p:nvPr userDrawn="1"/>
        </p:nvSpPr>
        <p:spPr>
          <a:xfrm>
            <a:off x="0" y="5722374"/>
            <a:ext cx="14630400" cy="5250426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2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4C10FB0-7C05-4365-A3B3-E0DFA1F586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7843" y="1500555"/>
            <a:ext cx="4453524" cy="7971694"/>
          </a:xfrm>
          <a:custGeom>
            <a:avLst/>
            <a:gdLst>
              <a:gd name="connsiteX0" fmla="*/ 73755 w 5928851"/>
              <a:gd name="connsiteY0" fmla="*/ 0 h 7197213"/>
              <a:gd name="connsiteX1" fmla="*/ 5855097 w 5928851"/>
              <a:gd name="connsiteY1" fmla="*/ 0 h 7197213"/>
              <a:gd name="connsiteX2" fmla="*/ 5928851 w 5928851"/>
              <a:gd name="connsiteY2" fmla="*/ 73755 h 7197213"/>
              <a:gd name="connsiteX3" fmla="*/ 5928851 w 5928851"/>
              <a:gd name="connsiteY3" fmla="*/ 7123458 h 7197213"/>
              <a:gd name="connsiteX4" fmla="*/ 5855097 w 5928851"/>
              <a:gd name="connsiteY4" fmla="*/ 7197213 h 7197213"/>
              <a:gd name="connsiteX5" fmla="*/ 73755 w 5928851"/>
              <a:gd name="connsiteY5" fmla="*/ 7197213 h 7197213"/>
              <a:gd name="connsiteX6" fmla="*/ 0 w 5928851"/>
              <a:gd name="connsiteY6" fmla="*/ 7123458 h 7197213"/>
              <a:gd name="connsiteX7" fmla="*/ 0 w 5928851"/>
              <a:gd name="connsiteY7" fmla="*/ 73755 h 7197213"/>
              <a:gd name="connsiteX8" fmla="*/ 73755 w 5928851"/>
              <a:gd name="connsiteY8" fmla="*/ 0 h 719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28851" h="7197213">
                <a:moveTo>
                  <a:pt x="73755" y="0"/>
                </a:moveTo>
                <a:lnTo>
                  <a:pt x="5855097" y="0"/>
                </a:lnTo>
                <a:cubicBezTo>
                  <a:pt x="5895830" y="0"/>
                  <a:pt x="5928851" y="33021"/>
                  <a:pt x="5928851" y="73755"/>
                </a:cubicBezTo>
                <a:lnTo>
                  <a:pt x="5928851" y="7123458"/>
                </a:lnTo>
                <a:cubicBezTo>
                  <a:pt x="5928851" y="7164192"/>
                  <a:pt x="5895830" y="7197213"/>
                  <a:pt x="5855097" y="7197213"/>
                </a:cubicBezTo>
                <a:lnTo>
                  <a:pt x="73755" y="7197213"/>
                </a:lnTo>
                <a:cubicBezTo>
                  <a:pt x="33021" y="7197213"/>
                  <a:pt x="0" y="7164192"/>
                  <a:pt x="0" y="7123458"/>
                </a:cubicBezTo>
                <a:lnTo>
                  <a:pt x="0" y="73755"/>
                </a:lnTo>
                <a:cubicBezTo>
                  <a:pt x="0" y="33021"/>
                  <a:pt x="33021" y="0"/>
                  <a:pt x="7375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8288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10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6AF23E-BAF5-4B53-99DE-89410BF6A736}"/>
              </a:ext>
            </a:extLst>
          </p:cNvPr>
          <p:cNvGrpSpPr/>
          <p:nvPr userDrawn="1"/>
        </p:nvGrpSpPr>
        <p:grpSpPr>
          <a:xfrm>
            <a:off x="11591598" y="9879806"/>
            <a:ext cx="2234919" cy="296112"/>
            <a:chOff x="11591598" y="9879806"/>
            <a:chExt cx="2234919" cy="2961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AA918A1-32D2-4C77-B52D-D4D83682F220}"/>
                </a:ext>
              </a:extLst>
            </p:cNvPr>
            <p:cNvGrpSpPr/>
            <p:nvPr/>
          </p:nvGrpSpPr>
          <p:grpSpPr>
            <a:xfrm>
              <a:off x="12072760" y="9879806"/>
              <a:ext cx="293836" cy="296112"/>
              <a:chOff x="12097470" y="7200012"/>
              <a:chExt cx="495300" cy="495300"/>
            </a:xfrm>
          </p:grpSpPr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E79AD344-DE7C-415B-8C1F-44CFB76813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1A8FF0A-6277-4D34-A519-440A8163F969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D1720BA-7A78-40B7-8075-2FE2C01E21ED}"/>
                </a:ext>
              </a:extLst>
            </p:cNvPr>
            <p:cNvGrpSpPr/>
            <p:nvPr/>
          </p:nvGrpSpPr>
          <p:grpSpPr>
            <a:xfrm>
              <a:off x="12553936" y="9879806"/>
              <a:ext cx="293836" cy="296112"/>
              <a:chOff x="12898290" y="7257882"/>
              <a:chExt cx="379560" cy="379560"/>
            </a:xfrm>
          </p:grpSpPr>
          <p:sp>
            <p:nvSpPr>
              <p:cNvPr id="47" name="Freeform 75">
                <a:extLst>
                  <a:ext uri="{FF2B5EF4-FFF2-40B4-BE49-F238E27FC236}">
                    <a16:creationId xmlns:a16="http://schemas.microsoft.com/office/drawing/2014/main" id="{816421FD-7ACD-4C4E-A336-04CB626C311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FF4EFD4-5655-4011-BACC-4718E38121A4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2900945-CC03-4406-AD14-BB9265B61272}"/>
                </a:ext>
              </a:extLst>
            </p:cNvPr>
            <p:cNvGrpSpPr/>
            <p:nvPr/>
          </p:nvGrpSpPr>
          <p:grpSpPr>
            <a:xfrm>
              <a:off x="13035114" y="9879806"/>
              <a:ext cx="293836" cy="296112"/>
              <a:chOff x="13421600" y="7257882"/>
              <a:chExt cx="379560" cy="379560"/>
            </a:xfrm>
          </p:grpSpPr>
          <p:sp>
            <p:nvSpPr>
              <p:cNvPr id="45" name="Freeform 74">
                <a:extLst>
                  <a:ext uri="{FF2B5EF4-FFF2-40B4-BE49-F238E27FC236}">
                    <a16:creationId xmlns:a16="http://schemas.microsoft.com/office/drawing/2014/main" id="{4D6E72CC-5D7F-4464-B2D1-03BDBEA1F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1856DC5-6504-4128-B9E0-A1410564AFCE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EFAAB0B-E06E-45AA-850B-B11AB7DFD913}"/>
                </a:ext>
              </a:extLst>
            </p:cNvPr>
            <p:cNvGrpSpPr/>
            <p:nvPr/>
          </p:nvGrpSpPr>
          <p:grpSpPr>
            <a:xfrm>
              <a:off x="11591598" y="9879806"/>
              <a:ext cx="293836" cy="296112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5C14E09-782D-47A8-B188-B70EDDE235A9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E28B406-0DBE-4E65-B341-0B26A8D8ED5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5F6426D-18A3-414D-972B-786A24B73097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43" name="Freeform 5">
                    <a:extLst>
                      <a:ext uri="{FF2B5EF4-FFF2-40B4-BE49-F238E27FC236}">
                        <a16:creationId xmlns:a16="http://schemas.microsoft.com/office/drawing/2014/main" id="{82CE4C1F-EAD8-4F9A-94AF-DAF853776D4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>
                      <a:solidFill>
                        <a:schemeClr val="bg1">
                          <a:alpha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Freeform 10">
                    <a:extLst>
                      <a:ext uri="{FF2B5EF4-FFF2-40B4-BE49-F238E27FC236}">
                        <a16:creationId xmlns:a16="http://schemas.microsoft.com/office/drawing/2014/main" id="{8F7AEB2E-F93D-410C-94F6-04DF31952A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>
                      <a:solidFill>
                        <a:schemeClr val="bg1">
                          <a:alpha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D4998D4-9CCD-448F-B671-20F8EE6C5DA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>
                    <a:solidFill>
                      <a:schemeClr val="bg1">
                        <a:alpha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53A50C-44CE-4F15-87A0-C2816D1BA046}"/>
                </a:ext>
              </a:extLst>
            </p:cNvPr>
            <p:cNvGrpSpPr/>
            <p:nvPr userDrawn="1"/>
          </p:nvGrpSpPr>
          <p:grpSpPr>
            <a:xfrm>
              <a:off x="13573634" y="9900439"/>
              <a:ext cx="252883" cy="254841"/>
              <a:chOff x="12991608" y="6161520"/>
              <a:chExt cx="552387" cy="552390"/>
            </a:xfrm>
            <a:effectLst>
              <a:outerShdw blurRad="254000" dist="165100" dir="6600000" sx="70000" sy="7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grpSpPr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id="{F40ADDB9-C6D6-4EE0-B62D-39786B535C2D}"/>
                  </a:ext>
                </a:extLst>
              </p:cNvPr>
              <p:cNvSpPr/>
              <p:nvPr/>
            </p:nvSpPr>
            <p:spPr>
              <a:xfrm rot="5400000">
                <a:off x="12991607" y="6161521"/>
                <a:ext cx="552390" cy="552387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7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DB0D3319-75E7-42B8-93CE-56A961719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800" y="6338987"/>
                <a:ext cx="114076" cy="197441"/>
              </a:xfrm>
              <a:custGeom>
                <a:avLst/>
                <a:gdLst>
                  <a:gd name="T0" fmla="*/ 917464 w 228"/>
                  <a:gd name="T1" fmla="*/ 6378503 h 396"/>
                  <a:gd name="T2" fmla="*/ 917464 w 228"/>
                  <a:gd name="T3" fmla="*/ 6378503 h 396"/>
                  <a:gd name="T4" fmla="*/ 20449952 w 228"/>
                  <a:gd name="T5" fmla="*/ 25644259 h 396"/>
                  <a:gd name="T6" fmla="*/ 917464 w 228"/>
                  <a:gd name="T7" fmla="*/ 45951270 h 396"/>
                  <a:gd name="T8" fmla="*/ 917464 w 228"/>
                  <a:gd name="T9" fmla="*/ 45951270 h 396"/>
                  <a:gd name="T10" fmla="*/ 0 w 228"/>
                  <a:gd name="T11" fmla="*/ 47773648 h 396"/>
                  <a:gd name="T12" fmla="*/ 3801645 w 228"/>
                  <a:gd name="T13" fmla="*/ 51418403 h 396"/>
                  <a:gd name="T14" fmla="*/ 6554398 w 228"/>
                  <a:gd name="T15" fmla="*/ 50507395 h 396"/>
                  <a:gd name="T16" fmla="*/ 6554398 w 228"/>
                  <a:gd name="T17" fmla="*/ 50507395 h 396"/>
                  <a:gd name="T18" fmla="*/ 28839639 w 228"/>
                  <a:gd name="T19" fmla="*/ 28507892 h 396"/>
                  <a:gd name="T20" fmla="*/ 28839639 w 228"/>
                  <a:gd name="T21" fmla="*/ 28507892 h 396"/>
                  <a:gd name="T22" fmla="*/ 29757103 w 228"/>
                  <a:gd name="T23" fmla="*/ 25644259 h 396"/>
                  <a:gd name="T24" fmla="*/ 29757103 w 228"/>
                  <a:gd name="T25" fmla="*/ 25644259 h 396"/>
                  <a:gd name="T26" fmla="*/ 29757103 w 228"/>
                  <a:gd name="T27" fmla="*/ 25644259 h 396"/>
                  <a:gd name="T28" fmla="*/ 28839639 w 228"/>
                  <a:gd name="T29" fmla="*/ 22910511 h 396"/>
                  <a:gd name="T30" fmla="*/ 28839639 w 228"/>
                  <a:gd name="T31" fmla="*/ 22910511 h 396"/>
                  <a:gd name="T32" fmla="*/ 6554398 w 228"/>
                  <a:gd name="T33" fmla="*/ 911369 h 396"/>
                  <a:gd name="T34" fmla="*/ 6554398 w 228"/>
                  <a:gd name="T35" fmla="*/ 911369 h 396"/>
                  <a:gd name="T36" fmla="*/ 3801645 w 228"/>
                  <a:gd name="T37" fmla="*/ 0 h 396"/>
                  <a:gd name="T38" fmla="*/ 0 w 228"/>
                  <a:gd name="T39" fmla="*/ 3644756 h 396"/>
                  <a:gd name="T40" fmla="*/ 917464 w 228"/>
                  <a:gd name="T41" fmla="*/ 6378503 h 3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28" h="396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BA04E1-B793-410B-B238-D1FF418062BD}"/>
              </a:ext>
            </a:extLst>
          </p:cNvPr>
          <p:cNvGrpSpPr/>
          <p:nvPr userDrawn="1"/>
        </p:nvGrpSpPr>
        <p:grpSpPr>
          <a:xfrm>
            <a:off x="822627" y="9898598"/>
            <a:ext cx="2681582" cy="277320"/>
            <a:chOff x="1326556" y="9926647"/>
            <a:chExt cx="3569914" cy="27732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6980F8-E0CB-4E19-B18A-936673F3309E}"/>
                </a:ext>
              </a:extLst>
            </p:cNvPr>
            <p:cNvGrpSpPr/>
            <p:nvPr userDrawn="1"/>
          </p:nvGrpSpPr>
          <p:grpSpPr>
            <a:xfrm>
              <a:off x="1326556" y="9926647"/>
              <a:ext cx="3569914" cy="277320"/>
              <a:chOff x="1454704" y="9962168"/>
              <a:chExt cx="3569914" cy="277320"/>
            </a:xfrm>
          </p:grpSpPr>
          <p:sp>
            <p:nvSpPr>
              <p:cNvPr id="54" name="Freeform 62">
                <a:extLst>
                  <a:ext uri="{FF2B5EF4-FFF2-40B4-BE49-F238E27FC236}">
                    <a16:creationId xmlns:a16="http://schemas.microsoft.com/office/drawing/2014/main" id="{BBA19DB4-0F6E-4BF6-933B-880034470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4704" y="10022663"/>
                <a:ext cx="219919" cy="173192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052">
                  <a:solidFill>
                    <a:schemeClr val="bg1">
                      <a:alpha val="3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8653B0-EDD4-45DB-A779-FF58D8CE0AB1}"/>
                  </a:ext>
                </a:extLst>
              </p:cNvPr>
              <p:cNvSpPr txBox="1"/>
              <p:nvPr/>
            </p:nvSpPr>
            <p:spPr>
              <a:xfrm>
                <a:off x="1690832" y="9962168"/>
                <a:ext cx="3333786" cy="277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2" b="1" spc="225">
                    <a:solidFill>
                      <a:schemeClr val="bg1">
                        <a:alpha val="3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1202" spc="225">
                    <a:solidFill>
                      <a:schemeClr val="bg1">
                        <a:alpha val="3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2017.ALL RIGHTS</a:t>
                </a:r>
                <a:endParaRPr lang="id-ID" sz="1202" spc="225">
                  <a:solidFill>
                    <a:schemeClr val="bg1">
                      <a:alpha val="3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0645ED-E7BC-4323-BD90-91A82947C8F9}"/>
                </a:ext>
              </a:extLst>
            </p:cNvPr>
            <p:cNvSpPr/>
            <p:nvPr userDrawn="1"/>
          </p:nvSpPr>
          <p:spPr>
            <a:xfrm>
              <a:off x="2750633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>
                <a:solidFill>
                  <a:schemeClr val="bg1">
                    <a:alpha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2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B90682B-1C5E-4FD8-8EE9-18DB13BB96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918" y="1964724"/>
            <a:ext cx="8838482" cy="7043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10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969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65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619E4E1-1436-47AF-869B-12999F476C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10813"/>
            <a:ext cx="14630400" cy="7551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10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40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BDFF4D-2536-4651-A736-E00A37E2B932}"/>
              </a:ext>
            </a:extLst>
          </p:cNvPr>
          <p:cNvSpPr txBox="1"/>
          <p:nvPr userDrawn="1"/>
        </p:nvSpPr>
        <p:spPr>
          <a:xfrm rot="10800000" flipV="1">
            <a:off x="13156718" y="586051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 i="0" smtClean="0">
                <a:solidFill>
                  <a:schemeClr val="bg1">
                    <a:lumMod val="85000"/>
                    <a:alpha val="6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21559" b="1" i="0">
              <a:solidFill>
                <a:schemeClr val="bg1">
                  <a:lumMod val="85000"/>
                  <a:alpha val="6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67E58-BD71-4198-92B7-1D9348825B5D}"/>
              </a:ext>
            </a:extLst>
          </p:cNvPr>
          <p:cNvSpPr txBox="1"/>
          <p:nvPr userDrawn="1"/>
        </p:nvSpPr>
        <p:spPr>
          <a:xfrm rot="5400000">
            <a:off x="12054939" y="5347740"/>
            <a:ext cx="3563588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2" strike="noStrike" spc="451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F362-72AA-403D-B30E-674C5E2120AA}"/>
              </a:ext>
            </a:extLst>
          </p:cNvPr>
          <p:cNvSpPr txBox="1"/>
          <p:nvPr userDrawn="1"/>
        </p:nvSpPr>
        <p:spPr>
          <a:xfrm>
            <a:off x="676334" y="643691"/>
            <a:ext cx="1066318" cy="323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2" spc="225">
                <a:solidFill>
                  <a:schemeClr val="tx1">
                    <a:lumMod val="65000"/>
                    <a:lumOff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1502" spc="225">
              <a:solidFill>
                <a:schemeClr val="tx1">
                  <a:lumMod val="65000"/>
                  <a:lumOff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9BC9F-3FA3-441A-9449-A7E23B1C5811}"/>
              </a:ext>
            </a:extLst>
          </p:cNvPr>
          <p:cNvSpPr txBox="1"/>
          <p:nvPr userDrawn="1"/>
        </p:nvSpPr>
        <p:spPr>
          <a:xfrm>
            <a:off x="12825414" y="689859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726E29-1946-43B5-A026-938EDD4D0F29}"/>
              </a:ext>
            </a:extLst>
          </p:cNvPr>
          <p:cNvGrpSpPr/>
          <p:nvPr userDrawn="1"/>
        </p:nvGrpSpPr>
        <p:grpSpPr>
          <a:xfrm>
            <a:off x="11724049" y="9844238"/>
            <a:ext cx="2234928" cy="391176"/>
            <a:chOff x="16061023" y="9902075"/>
            <a:chExt cx="2522168" cy="3316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D9E547-0A8C-48D6-A030-60901EFF8F06}"/>
                </a:ext>
              </a:extLst>
            </p:cNvPr>
            <p:cNvGrpSpPr/>
            <p:nvPr userDrawn="1"/>
          </p:nvGrpSpPr>
          <p:grpSpPr>
            <a:xfrm>
              <a:off x="16061023" y="9902075"/>
              <a:ext cx="1960657" cy="331601"/>
              <a:chOff x="11556938" y="7296986"/>
              <a:chExt cx="2013012" cy="3404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820CC8B-9BA0-48C2-9074-AEFD6D8E3B96}"/>
                  </a:ext>
                </a:extLst>
              </p:cNvPr>
              <p:cNvGrpSpPr/>
              <p:nvPr/>
            </p:nvGrpSpPr>
            <p:grpSpPr>
              <a:xfrm>
                <a:off x="12114457" y="7296986"/>
                <a:ext cx="340456" cy="340456"/>
                <a:chOff x="12097470" y="7200012"/>
                <a:chExt cx="495300" cy="495300"/>
              </a:xfrm>
            </p:grpSpPr>
            <p:sp>
              <p:nvSpPr>
                <p:cNvPr id="25" name="Freeform 85">
                  <a:extLst>
                    <a:ext uri="{FF2B5EF4-FFF2-40B4-BE49-F238E27FC236}">
                      <a16:creationId xmlns:a16="http://schemas.microsoft.com/office/drawing/2014/main" id="{422AC970-D266-4AFF-B195-40400FC87DE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2232137" y="7356848"/>
                  <a:ext cx="225966" cy="181629"/>
                </a:xfrm>
                <a:custGeom>
                  <a:avLst/>
                  <a:gdLst>
                    <a:gd name="T0" fmla="*/ 250282 w 462"/>
                    <a:gd name="T1" fmla="*/ 24258 h 374"/>
                    <a:gd name="T2" fmla="*/ 250282 w 462"/>
                    <a:gd name="T3" fmla="*/ 24258 h 374"/>
                    <a:gd name="T4" fmla="*/ 221508 w 462"/>
                    <a:gd name="T5" fmla="*/ 33962 h 374"/>
                    <a:gd name="T6" fmla="*/ 240510 w 462"/>
                    <a:gd name="T7" fmla="*/ 5391 h 374"/>
                    <a:gd name="T8" fmla="*/ 211192 w 462"/>
                    <a:gd name="T9" fmla="*/ 19407 h 374"/>
                    <a:gd name="T10" fmla="*/ 173189 w 462"/>
                    <a:gd name="T11" fmla="*/ 0 h 374"/>
                    <a:gd name="T12" fmla="*/ 119983 w 462"/>
                    <a:gd name="T13" fmla="*/ 52829 h 374"/>
                    <a:gd name="T14" fmla="*/ 124870 w 462"/>
                    <a:gd name="T15" fmla="*/ 62532 h 374"/>
                    <a:gd name="T16" fmla="*/ 19002 w 462"/>
                    <a:gd name="T17" fmla="*/ 10242 h 374"/>
                    <a:gd name="T18" fmla="*/ 9229 w 462"/>
                    <a:gd name="T19" fmla="*/ 38813 h 374"/>
                    <a:gd name="T20" fmla="*/ 33118 w 462"/>
                    <a:gd name="T21" fmla="*/ 81400 h 374"/>
                    <a:gd name="T22" fmla="*/ 9229 w 462"/>
                    <a:gd name="T23" fmla="*/ 72236 h 374"/>
                    <a:gd name="T24" fmla="*/ 9229 w 462"/>
                    <a:gd name="T25" fmla="*/ 72236 h 374"/>
                    <a:gd name="T26" fmla="*/ 53205 w 462"/>
                    <a:gd name="T27" fmla="*/ 124526 h 374"/>
                    <a:gd name="T28" fmla="*/ 38004 w 462"/>
                    <a:gd name="T29" fmla="*/ 124526 h 374"/>
                    <a:gd name="T30" fmla="*/ 28774 w 462"/>
                    <a:gd name="T31" fmla="*/ 124526 h 374"/>
                    <a:gd name="T32" fmla="*/ 77093 w 462"/>
                    <a:gd name="T33" fmla="*/ 158487 h 374"/>
                    <a:gd name="T34" fmla="*/ 14116 w 462"/>
                    <a:gd name="T35" fmla="*/ 182206 h 374"/>
                    <a:gd name="T36" fmla="*/ 0 w 462"/>
                    <a:gd name="T37" fmla="*/ 182206 h 374"/>
                    <a:gd name="T38" fmla="*/ 77093 w 462"/>
                    <a:gd name="T39" fmla="*/ 201074 h 374"/>
                    <a:gd name="T40" fmla="*/ 221508 w 462"/>
                    <a:gd name="T41" fmla="*/ 57681 h 374"/>
                    <a:gd name="T42" fmla="*/ 221508 w 462"/>
                    <a:gd name="T43" fmla="*/ 52829 h 374"/>
                    <a:gd name="T44" fmla="*/ 250282 w 462"/>
                    <a:gd name="T45" fmla="*/ 24258 h 3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62" h="374">
                      <a:moveTo>
                        <a:pt x="461" y="45"/>
                      </a:moveTo>
                      <a:lnTo>
                        <a:pt x="461" y="45"/>
                      </a:lnTo>
                      <a:cubicBezTo>
                        <a:pt x="443" y="54"/>
                        <a:pt x="425" y="63"/>
                        <a:pt x="408" y="63"/>
                      </a:cubicBezTo>
                      <a:cubicBezTo>
                        <a:pt x="425" y="54"/>
                        <a:pt x="443" y="36"/>
                        <a:pt x="443" y="10"/>
                      </a:cubicBezTo>
                      <a:cubicBezTo>
                        <a:pt x="425" y="19"/>
                        <a:pt x="408" y="27"/>
                        <a:pt x="389" y="36"/>
                      </a:cubicBezTo>
                      <a:cubicBezTo>
                        <a:pt x="372" y="19"/>
                        <a:pt x="345" y="0"/>
                        <a:pt x="319" y="0"/>
                      </a:cubicBezTo>
                      <a:cubicBezTo>
                        <a:pt x="265" y="0"/>
                        <a:pt x="221" y="45"/>
                        <a:pt x="221" y="98"/>
                      </a:cubicBezTo>
                      <a:cubicBezTo>
                        <a:pt x="221" y="107"/>
                        <a:pt x="221" y="116"/>
                        <a:pt x="230" y="116"/>
                      </a:cubicBezTo>
                      <a:cubicBezTo>
                        <a:pt x="151" y="116"/>
                        <a:pt x="79" y="81"/>
                        <a:pt x="35" y="19"/>
                      </a:cubicBezTo>
                      <a:cubicBezTo>
                        <a:pt x="26" y="36"/>
                        <a:pt x="17" y="54"/>
                        <a:pt x="17" y="72"/>
                      </a:cubicBezTo>
                      <a:cubicBezTo>
                        <a:pt x="17" y="98"/>
                        <a:pt x="35" y="134"/>
                        <a:pt x="61" y="151"/>
                      </a:cubicBezTo>
                      <a:cubicBezTo>
                        <a:pt x="44" y="143"/>
                        <a:pt x="35" y="143"/>
                        <a:pt x="17" y="134"/>
                      </a:cubicBezTo>
                      <a:cubicBezTo>
                        <a:pt x="17" y="178"/>
                        <a:pt x="53" y="222"/>
                        <a:pt x="98" y="231"/>
                      </a:cubicBezTo>
                      <a:cubicBezTo>
                        <a:pt x="89" y="231"/>
                        <a:pt x="79" y="231"/>
                        <a:pt x="70" y="231"/>
                      </a:cubicBezTo>
                      <a:cubicBezTo>
                        <a:pt x="61" y="231"/>
                        <a:pt x="61" y="231"/>
                        <a:pt x="53" y="231"/>
                      </a:cubicBezTo>
                      <a:cubicBezTo>
                        <a:pt x="61" y="266"/>
                        <a:pt x="98" y="294"/>
                        <a:pt x="142" y="294"/>
                      </a:cubicBezTo>
                      <a:cubicBezTo>
                        <a:pt x="106" y="319"/>
                        <a:pt x="70" y="338"/>
                        <a:pt x="26" y="338"/>
                      </a:cubicBezTo>
                      <a:cubicBezTo>
                        <a:pt x="17" y="338"/>
                        <a:pt x="8" y="338"/>
                        <a:pt x="0" y="338"/>
                      </a:cubicBezTo>
                      <a:cubicBezTo>
                        <a:pt x="44" y="364"/>
                        <a:pt x="89" y="373"/>
                        <a:pt x="142" y="373"/>
                      </a:cubicBezTo>
                      <a:cubicBezTo>
                        <a:pt x="319" y="373"/>
                        <a:pt x="408" y="231"/>
                        <a:pt x="408" y="107"/>
                      </a:cubicBezTo>
                      <a:lnTo>
                        <a:pt x="408" y="98"/>
                      </a:lnTo>
                      <a:cubicBezTo>
                        <a:pt x="434" y="81"/>
                        <a:pt x="443" y="72"/>
                        <a:pt x="461" y="45"/>
                      </a:cubicBez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1352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E7A8352-465B-4C65-9383-0F04067167C6}"/>
                    </a:ext>
                  </a:extLst>
                </p:cNvPr>
                <p:cNvSpPr/>
                <p:nvPr/>
              </p:nvSpPr>
              <p:spPr>
                <a:xfrm>
                  <a:off x="12097470" y="7200012"/>
                  <a:ext cx="495300" cy="49530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352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7D97DA9-1972-4B07-998B-4246CD8CBDFA}"/>
                  </a:ext>
                </a:extLst>
              </p:cNvPr>
              <p:cNvGrpSpPr/>
              <p:nvPr/>
            </p:nvGrpSpPr>
            <p:grpSpPr>
              <a:xfrm>
                <a:off x="12671975" y="7296986"/>
                <a:ext cx="340456" cy="340456"/>
                <a:chOff x="12898290" y="7257882"/>
                <a:chExt cx="379560" cy="379560"/>
              </a:xfrm>
            </p:grpSpPr>
            <p:sp>
              <p:nvSpPr>
                <p:cNvPr id="23" name="Freeform 75">
                  <a:extLst>
                    <a:ext uri="{FF2B5EF4-FFF2-40B4-BE49-F238E27FC236}">
                      <a16:creationId xmlns:a16="http://schemas.microsoft.com/office/drawing/2014/main" id="{46DF1619-4A99-4FD4-8041-1961CC39EB8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3042040" y="7362177"/>
                  <a:ext cx="92061" cy="170970"/>
                </a:xfrm>
                <a:custGeom>
                  <a:avLst/>
                  <a:gdLst>
                    <a:gd name="T0" fmla="*/ 132814 w 249"/>
                    <a:gd name="T1" fmla="*/ 43735 h 453"/>
                    <a:gd name="T2" fmla="*/ 132814 w 249"/>
                    <a:gd name="T3" fmla="*/ 43735 h 453"/>
                    <a:gd name="T4" fmla="*/ 94791 w 249"/>
                    <a:gd name="T5" fmla="*/ 43735 h 453"/>
                    <a:gd name="T6" fmla="*/ 85687 w 249"/>
                    <a:gd name="T7" fmla="*/ 58496 h 453"/>
                    <a:gd name="T8" fmla="*/ 85687 w 249"/>
                    <a:gd name="T9" fmla="*/ 87470 h 453"/>
                    <a:gd name="T10" fmla="*/ 132814 w 249"/>
                    <a:gd name="T11" fmla="*/ 87470 h 453"/>
                    <a:gd name="T12" fmla="*/ 132814 w 249"/>
                    <a:gd name="T13" fmla="*/ 126285 h 453"/>
                    <a:gd name="T14" fmla="*/ 85687 w 249"/>
                    <a:gd name="T15" fmla="*/ 126285 h 453"/>
                    <a:gd name="T16" fmla="*/ 85687 w 249"/>
                    <a:gd name="T17" fmla="*/ 247103 h 453"/>
                    <a:gd name="T18" fmla="*/ 42308 w 249"/>
                    <a:gd name="T19" fmla="*/ 247103 h 453"/>
                    <a:gd name="T20" fmla="*/ 42308 w 249"/>
                    <a:gd name="T21" fmla="*/ 126285 h 453"/>
                    <a:gd name="T22" fmla="*/ 0 w 249"/>
                    <a:gd name="T23" fmla="*/ 126285 h 453"/>
                    <a:gd name="T24" fmla="*/ 0 w 249"/>
                    <a:gd name="T25" fmla="*/ 87470 h 453"/>
                    <a:gd name="T26" fmla="*/ 42308 w 249"/>
                    <a:gd name="T27" fmla="*/ 87470 h 453"/>
                    <a:gd name="T28" fmla="*/ 42308 w 249"/>
                    <a:gd name="T29" fmla="*/ 63416 h 453"/>
                    <a:gd name="T30" fmla="*/ 94791 w 249"/>
                    <a:gd name="T31" fmla="*/ 0 h 453"/>
                    <a:gd name="T32" fmla="*/ 132814 w 249"/>
                    <a:gd name="T33" fmla="*/ 0 h 453"/>
                    <a:gd name="T34" fmla="*/ 132814 w 249"/>
                    <a:gd name="T35" fmla="*/ 43735 h 45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9" h="453">
                      <a:moveTo>
                        <a:pt x="248" y="80"/>
                      </a:moveTo>
                      <a:lnTo>
                        <a:pt x="248" y="80"/>
                      </a:ln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69" y="80"/>
                        <a:pt x="160" y="89"/>
                        <a:pt x="160" y="107"/>
                      </a:cubicBezTo>
                      <a:cubicBezTo>
                        <a:pt x="160" y="160"/>
                        <a:pt x="160" y="160"/>
                        <a:pt x="160" y="160"/>
                      </a:cubicBezTo>
                      <a:cubicBezTo>
                        <a:pt x="248" y="160"/>
                        <a:pt x="248" y="160"/>
                        <a:pt x="248" y="160"/>
                      </a:cubicBezTo>
                      <a:cubicBezTo>
                        <a:pt x="248" y="231"/>
                        <a:pt x="248" y="231"/>
                        <a:pt x="24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452"/>
                        <a:pt x="160" y="452"/>
                        <a:pt x="160" y="452"/>
                      </a:cubicBezTo>
                      <a:cubicBezTo>
                        <a:pt x="79" y="452"/>
                        <a:pt x="79" y="452"/>
                        <a:pt x="79" y="452"/>
                      </a:cubicBezTo>
                      <a:cubicBezTo>
                        <a:pt x="79" y="231"/>
                        <a:pt x="79" y="231"/>
                        <a:pt x="79" y="231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79" y="160"/>
                        <a:pt x="79" y="160"/>
                        <a:pt x="79" y="160"/>
                      </a:cubicBezTo>
                      <a:cubicBezTo>
                        <a:pt x="79" y="116"/>
                        <a:pt x="79" y="116"/>
                        <a:pt x="79" y="116"/>
                      </a:cubicBezTo>
                      <a:cubicBezTo>
                        <a:pt x="79" y="54"/>
                        <a:pt x="115" y="0"/>
                        <a:pt x="177" y="0"/>
                      </a:cubicBezTo>
                      <a:cubicBezTo>
                        <a:pt x="248" y="0"/>
                        <a:pt x="248" y="0"/>
                        <a:pt x="248" y="0"/>
                      </a:cubicBezTo>
                      <a:lnTo>
                        <a:pt x="248" y="8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1352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7FB7974-DF5B-4344-8911-E5BDE3097932}"/>
                    </a:ext>
                  </a:extLst>
                </p:cNvPr>
                <p:cNvSpPr/>
                <p:nvPr/>
              </p:nvSpPr>
              <p:spPr>
                <a:xfrm>
                  <a:off x="1289829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352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0E8454-9F52-4425-A222-1545362E6798}"/>
                  </a:ext>
                </a:extLst>
              </p:cNvPr>
              <p:cNvGrpSpPr/>
              <p:nvPr/>
            </p:nvGrpSpPr>
            <p:grpSpPr>
              <a:xfrm>
                <a:off x="13229494" y="7296986"/>
                <a:ext cx="340456" cy="340456"/>
                <a:chOff x="13421600" y="7257882"/>
                <a:chExt cx="379560" cy="379560"/>
              </a:xfrm>
            </p:grpSpPr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7853414D-BDD5-446B-ACE5-8DC4859DE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16515" y="7354045"/>
                  <a:ext cx="189730" cy="187234"/>
                </a:xfrm>
                <a:custGeom>
                  <a:avLst/>
                  <a:gdLst>
                    <a:gd name="T0" fmla="*/ 14641 w 445"/>
                    <a:gd name="T1" fmla="*/ 58439 h 436"/>
                    <a:gd name="T2" fmla="*/ 14641 w 445"/>
                    <a:gd name="T3" fmla="*/ 58439 h 436"/>
                    <a:gd name="T4" fmla="*/ 33619 w 445"/>
                    <a:gd name="T5" fmla="*/ 101585 h 436"/>
                    <a:gd name="T6" fmla="*/ 62901 w 445"/>
                    <a:gd name="T7" fmla="*/ 111416 h 436"/>
                    <a:gd name="T8" fmla="*/ 67781 w 445"/>
                    <a:gd name="T9" fmla="*/ 111416 h 436"/>
                    <a:gd name="T10" fmla="*/ 72661 w 445"/>
                    <a:gd name="T11" fmla="*/ 135447 h 436"/>
                    <a:gd name="T12" fmla="*/ 72661 w 445"/>
                    <a:gd name="T13" fmla="*/ 135447 h 436"/>
                    <a:gd name="T14" fmla="*/ 0 w 445"/>
                    <a:gd name="T15" fmla="*/ 188425 h 436"/>
                    <a:gd name="T16" fmla="*/ 62901 w 445"/>
                    <a:gd name="T17" fmla="*/ 237579 h 436"/>
                    <a:gd name="T18" fmla="*/ 62901 w 445"/>
                    <a:gd name="T19" fmla="*/ 237579 h 436"/>
                    <a:gd name="T20" fmla="*/ 67781 w 445"/>
                    <a:gd name="T21" fmla="*/ 237579 h 436"/>
                    <a:gd name="T22" fmla="*/ 106280 w 445"/>
                    <a:gd name="T23" fmla="*/ 227748 h 436"/>
                    <a:gd name="T24" fmla="*/ 135020 w 445"/>
                    <a:gd name="T25" fmla="*/ 174771 h 436"/>
                    <a:gd name="T26" fmla="*/ 111161 w 445"/>
                    <a:gd name="T27" fmla="*/ 125616 h 436"/>
                    <a:gd name="T28" fmla="*/ 96520 w 445"/>
                    <a:gd name="T29" fmla="*/ 111416 h 436"/>
                    <a:gd name="T30" fmla="*/ 106280 w 445"/>
                    <a:gd name="T31" fmla="*/ 96670 h 436"/>
                    <a:gd name="T32" fmla="*/ 125259 w 445"/>
                    <a:gd name="T33" fmla="*/ 53524 h 436"/>
                    <a:gd name="T34" fmla="*/ 106280 w 445"/>
                    <a:gd name="T35" fmla="*/ 9831 h 436"/>
                    <a:gd name="T36" fmla="*/ 115499 w 445"/>
                    <a:gd name="T37" fmla="*/ 9831 h 436"/>
                    <a:gd name="T38" fmla="*/ 135020 w 445"/>
                    <a:gd name="T39" fmla="*/ 0 h 436"/>
                    <a:gd name="T40" fmla="*/ 135020 w 445"/>
                    <a:gd name="T41" fmla="*/ 0 h 436"/>
                    <a:gd name="T42" fmla="*/ 77541 w 445"/>
                    <a:gd name="T43" fmla="*/ 0 h 436"/>
                    <a:gd name="T44" fmla="*/ 14641 w 445"/>
                    <a:gd name="T45" fmla="*/ 58439 h 436"/>
                    <a:gd name="T46" fmla="*/ 111161 w 445"/>
                    <a:gd name="T47" fmla="*/ 179140 h 436"/>
                    <a:gd name="T48" fmla="*/ 111161 w 445"/>
                    <a:gd name="T49" fmla="*/ 179140 h 436"/>
                    <a:gd name="T50" fmla="*/ 72661 w 445"/>
                    <a:gd name="T51" fmla="*/ 213002 h 436"/>
                    <a:gd name="T52" fmla="*/ 29281 w 445"/>
                    <a:gd name="T53" fmla="*/ 188425 h 436"/>
                    <a:gd name="T54" fmla="*/ 38500 w 445"/>
                    <a:gd name="T55" fmla="*/ 159478 h 436"/>
                    <a:gd name="T56" fmla="*/ 67781 w 445"/>
                    <a:gd name="T57" fmla="*/ 150194 h 436"/>
                    <a:gd name="T58" fmla="*/ 72661 w 445"/>
                    <a:gd name="T59" fmla="*/ 150194 h 436"/>
                    <a:gd name="T60" fmla="*/ 111161 w 445"/>
                    <a:gd name="T61" fmla="*/ 179140 h 436"/>
                    <a:gd name="T62" fmla="*/ 96520 w 445"/>
                    <a:gd name="T63" fmla="*/ 43693 h 436"/>
                    <a:gd name="T64" fmla="*/ 96520 w 445"/>
                    <a:gd name="T65" fmla="*/ 43693 h 436"/>
                    <a:gd name="T66" fmla="*/ 77541 w 445"/>
                    <a:gd name="T67" fmla="*/ 92301 h 436"/>
                    <a:gd name="T68" fmla="*/ 72661 w 445"/>
                    <a:gd name="T69" fmla="*/ 92301 h 436"/>
                    <a:gd name="T70" fmla="*/ 43922 w 445"/>
                    <a:gd name="T71" fmla="*/ 63354 h 436"/>
                    <a:gd name="T72" fmla="*/ 43922 w 445"/>
                    <a:gd name="T73" fmla="*/ 33862 h 436"/>
                    <a:gd name="T74" fmla="*/ 58020 w 445"/>
                    <a:gd name="T75" fmla="*/ 14200 h 436"/>
                    <a:gd name="T76" fmla="*/ 62901 w 445"/>
                    <a:gd name="T77" fmla="*/ 14200 h 436"/>
                    <a:gd name="T78" fmla="*/ 96520 w 445"/>
                    <a:gd name="T79" fmla="*/ 43693 h 436"/>
                    <a:gd name="T80" fmla="*/ 202258 w 445"/>
                    <a:gd name="T81" fmla="*/ 92301 h 436"/>
                    <a:gd name="T82" fmla="*/ 202258 w 445"/>
                    <a:gd name="T83" fmla="*/ 92301 h 436"/>
                    <a:gd name="T84" fmla="*/ 202258 w 445"/>
                    <a:gd name="T85" fmla="*/ 53524 h 436"/>
                    <a:gd name="T86" fmla="*/ 172977 w 445"/>
                    <a:gd name="T87" fmla="*/ 53524 h 436"/>
                    <a:gd name="T88" fmla="*/ 172977 w 445"/>
                    <a:gd name="T89" fmla="*/ 92301 h 436"/>
                    <a:gd name="T90" fmla="*/ 135020 w 445"/>
                    <a:gd name="T91" fmla="*/ 92301 h 436"/>
                    <a:gd name="T92" fmla="*/ 135020 w 445"/>
                    <a:gd name="T93" fmla="*/ 116332 h 436"/>
                    <a:gd name="T94" fmla="*/ 172977 w 445"/>
                    <a:gd name="T95" fmla="*/ 116332 h 436"/>
                    <a:gd name="T96" fmla="*/ 172977 w 445"/>
                    <a:gd name="T97" fmla="*/ 159478 h 436"/>
                    <a:gd name="T98" fmla="*/ 202258 w 445"/>
                    <a:gd name="T99" fmla="*/ 159478 h 436"/>
                    <a:gd name="T100" fmla="*/ 202258 w 445"/>
                    <a:gd name="T101" fmla="*/ 116332 h 436"/>
                    <a:gd name="T102" fmla="*/ 240758 w 445"/>
                    <a:gd name="T103" fmla="*/ 116332 h 436"/>
                    <a:gd name="T104" fmla="*/ 240758 w 445"/>
                    <a:gd name="T105" fmla="*/ 92301 h 436"/>
                    <a:gd name="T106" fmla="*/ 202258 w 445"/>
                    <a:gd name="T107" fmla="*/ 92301 h 4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45" h="436">
                      <a:moveTo>
                        <a:pt x="27" y="107"/>
                      </a:moveTo>
                      <a:lnTo>
                        <a:pt x="27" y="107"/>
                      </a:lnTo>
                      <a:cubicBezTo>
                        <a:pt x="27" y="142"/>
                        <a:pt x="36" y="169"/>
                        <a:pt x="62" y="186"/>
                      </a:cubicBezTo>
                      <a:cubicBezTo>
                        <a:pt x="81" y="195"/>
                        <a:pt x="107" y="204"/>
                        <a:pt x="116" y="204"/>
                      </a:cubicBezTo>
                      <a:lnTo>
                        <a:pt x="125" y="204"/>
                      </a:lnTo>
                      <a:cubicBezTo>
                        <a:pt x="125" y="204"/>
                        <a:pt x="116" y="222"/>
                        <a:pt x="134" y="248"/>
                      </a:cubicBezTo>
                      <a:cubicBezTo>
                        <a:pt x="107" y="248"/>
                        <a:pt x="0" y="257"/>
                        <a:pt x="0" y="345"/>
                      </a:cubicBezTo>
                      <a:cubicBezTo>
                        <a:pt x="0" y="435"/>
                        <a:pt x="98" y="435"/>
                        <a:pt x="116" y="435"/>
                      </a:cubicBezTo>
                      <a:cubicBezTo>
                        <a:pt x="116" y="435"/>
                        <a:pt x="116" y="435"/>
                        <a:pt x="125" y="435"/>
                      </a:cubicBezTo>
                      <a:cubicBezTo>
                        <a:pt x="134" y="435"/>
                        <a:pt x="169" y="435"/>
                        <a:pt x="196" y="417"/>
                      </a:cubicBezTo>
                      <a:cubicBezTo>
                        <a:pt x="231" y="399"/>
                        <a:pt x="249" y="364"/>
                        <a:pt x="249" y="320"/>
                      </a:cubicBezTo>
                      <a:cubicBezTo>
                        <a:pt x="249" y="275"/>
                        <a:pt x="222" y="248"/>
                        <a:pt x="205" y="230"/>
                      </a:cubicBezTo>
                      <a:cubicBezTo>
                        <a:pt x="187" y="222"/>
                        <a:pt x="178" y="213"/>
                        <a:pt x="178" y="204"/>
                      </a:cubicBezTo>
                      <a:cubicBezTo>
                        <a:pt x="178" y="195"/>
                        <a:pt x="187" y="186"/>
                        <a:pt x="196" y="177"/>
                      </a:cubicBezTo>
                      <a:cubicBezTo>
                        <a:pt x="213" y="160"/>
                        <a:pt x="231" y="142"/>
                        <a:pt x="231" y="98"/>
                      </a:cubicBezTo>
                      <a:cubicBezTo>
                        <a:pt x="231" y="62"/>
                        <a:pt x="222" y="36"/>
                        <a:pt x="196" y="18"/>
                      </a:cubicBezTo>
                      <a:lnTo>
                        <a:pt x="213" y="18"/>
                      </a:lnTo>
                      <a:cubicBezTo>
                        <a:pt x="231" y="18"/>
                        <a:pt x="249" y="9"/>
                        <a:pt x="249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34" y="0"/>
                        <a:pt x="27" y="0"/>
                        <a:pt x="27" y="107"/>
                      </a:cubicBezTo>
                      <a:close/>
                      <a:moveTo>
                        <a:pt x="205" y="328"/>
                      </a:moveTo>
                      <a:lnTo>
                        <a:pt x="205" y="328"/>
                      </a:lnTo>
                      <a:cubicBezTo>
                        <a:pt x="213" y="364"/>
                        <a:pt x="178" y="390"/>
                        <a:pt x="134" y="390"/>
                      </a:cubicBezTo>
                      <a:cubicBezTo>
                        <a:pt x="90" y="399"/>
                        <a:pt x="54" y="381"/>
                        <a:pt x="54" y="345"/>
                      </a:cubicBezTo>
                      <a:cubicBezTo>
                        <a:pt x="45" y="328"/>
                        <a:pt x="54" y="310"/>
                        <a:pt x="71" y="292"/>
                      </a:cubicBezTo>
                      <a:cubicBezTo>
                        <a:pt x="90" y="283"/>
                        <a:pt x="107" y="275"/>
                        <a:pt x="125" y="275"/>
                      </a:cubicBezTo>
                      <a:cubicBezTo>
                        <a:pt x="134" y="275"/>
                        <a:pt x="134" y="275"/>
                        <a:pt x="134" y="275"/>
                      </a:cubicBezTo>
                      <a:cubicBezTo>
                        <a:pt x="178" y="275"/>
                        <a:pt x="205" y="301"/>
                        <a:pt x="205" y="328"/>
                      </a:cubicBezTo>
                      <a:close/>
                      <a:moveTo>
                        <a:pt x="178" y="80"/>
                      </a:moveTo>
                      <a:lnTo>
                        <a:pt x="178" y="80"/>
                      </a:lnTo>
                      <a:cubicBezTo>
                        <a:pt x="187" y="124"/>
                        <a:pt x="169" y="160"/>
                        <a:pt x="143" y="169"/>
                      </a:cubicBezTo>
                      <a:cubicBezTo>
                        <a:pt x="143" y="169"/>
                        <a:pt x="143" y="169"/>
                        <a:pt x="134" y="169"/>
                      </a:cubicBezTo>
                      <a:cubicBezTo>
                        <a:pt x="107" y="169"/>
                        <a:pt x="90" y="151"/>
                        <a:pt x="81" y="116"/>
                      </a:cubicBezTo>
                      <a:cubicBezTo>
                        <a:pt x="71" y="98"/>
                        <a:pt x="71" y="80"/>
                        <a:pt x="81" y="62"/>
                      </a:cubicBezTo>
                      <a:cubicBezTo>
                        <a:pt x="81" y="45"/>
                        <a:pt x="98" y="36"/>
                        <a:pt x="107" y="26"/>
                      </a:cubicBezTo>
                      <a:lnTo>
                        <a:pt x="116" y="26"/>
                      </a:lnTo>
                      <a:cubicBezTo>
                        <a:pt x="151" y="26"/>
                        <a:pt x="169" y="45"/>
                        <a:pt x="178" y="80"/>
                      </a:cubicBezTo>
                      <a:close/>
                      <a:moveTo>
                        <a:pt x="373" y="169"/>
                      </a:moveTo>
                      <a:lnTo>
                        <a:pt x="373" y="169"/>
                      </a:lnTo>
                      <a:cubicBezTo>
                        <a:pt x="373" y="98"/>
                        <a:pt x="373" y="98"/>
                        <a:pt x="373" y="98"/>
                      </a:cubicBezTo>
                      <a:cubicBezTo>
                        <a:pt x="319" y="98"/>
                        <a:pt x="319" y="98"/>
                        <a:pt x="319" y="98"/>
                      </a:cubicBezTo>
                      <a:cubicBezTo>
                        <a:pt x="319" y="169"/>
                        <a:pt x="319" y="169"/>
                        <a:pt x="319" y="169"/>
                      </a:cubicBezTo>
                      <a:cubicBezTo>
                        <a:pt x="249" y="169"/>
                        <a:pt x="249" y="169"/>
                        <a:pt x="249" y="169"/>
                      </a:cubicBezTo>
                      <a:cubicBezTo>
                        <a:pt x="249" y="213"/>
                        <a:pt x="249" y="213"/>
                        <a:pt x="249" y="213"/>
                      </a:cubicBezTo>
                      <a:cubicBezTo>
                        <a:pt x="319" y="213"/>
                        <a:pt x="319" y="213"/>
                        <a:pt x="319" y="213"/>
                      </a:cubicBezTo>
                      <a:cubicBezTo>
                        <a:pt x="319" y="292"/>
                        <a:pt x="319" y="292"/>
                        <a:pt x="319" y="292"/>
                      </a:cubicBezTo>
                      <a:cubicBezTo>
                        <a:pt x="373" y="292"/>
                        <a:pt x="373" y="292"/>
                        <a:pt x="373" y="292"/>
                      </a:cubicBezTo>
                      <a:cubicBezTo>
                        <a:pt x="373" y="213"/>
                        <a:pt x="373" y="213"/>
                        <a:pt x="373" y="213"/>
                      </a:cubicBezTo>
                      <a:cubicBezTo>
                        <a:pt x="444" y="213"/>
                        <a:pt x="444" y="213"/>
                        <a:pt x="444" y="213"/>
                      </a:cubicBezTo>
                      <a:cubicBezTo>
                        <a:pt x="444" y="169"/>
                        <a:pt x="444" y="169"/>
                        <a:pt x="444" y="169"/>
                      </a:cubicBezTo>
                      <a:lnTo>
                        <a:pt x="373" y="16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endParaRPr lang="en-US" sz="1352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9DBF305-4B2C-4B66-9156-D2994EED408C}"/>
                    </a:ext>
                  </a:extLst>
                </p:cNvPr>
                <p:cNvSpPr/>
                <p:nvPr/>
              </p:nvSpPr>
              <p:spPr>
                <a:xfrm>
                  <a:off x="13421600" y="7257882"/>
                  <a:ext cx="379560" cy="37956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8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352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AF0854A-6927-4091-89DD-398C9A04DE72}"/>
                  </a:ext>
                </a:extLst>
              </p:cNvPr>
              <p:cNvGrpSpPr/>
              <p:nvPr/>
            </p:nvGrpSpPr>
            <p:grpSpPr>
              <a:xfrm>
                <a:off x="11556938" y="7296986"/>
                <a:ext cx="340456" cy="340456"/>
                <a:chOff x="11556938" y="7296986"/>
                <a:chExt cx="340456" cy="340456"/>
              </a:xfrm>
              <a:effectLst>
                <a:outerShdw blurRad="266700" dist="177800" dir="5400000" sx="70000" sy="70000" algn="t" rotWithShape="0">
                  <a:schemeClr val="bg1">
                    <a:lumMod val="50000"/>
                    <a:alpha val="40000"/>
                  </a:schemeClr>
                </a:outerShdw>
              </a:effectLst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8B7BA46-196D-4A01-ABA7-831B45DAECB5}"/>
                    </a:ext>
                  </a:extLst>
                </p:cNvPr>
                <p:cNvSpPr/>
                <p:nvPr/>
              </p:nvSpPr>
              <p:spPr>
                <a:xfrm>
                  <a:off x="11556938" y="7296986"/>
                  <a:ext cx="340456" cy="340456"/>
                </a:xfrm>
                <a:prstGeom prst="ellipse">
                  <a:avLst/>
                </a:prstGeom>
                <a:gradFill>
                  <a:gsLst>
                    <a:gs pos="100000">
                      <a:srgbClr val="FFC53F"/>
                    </a:gs>
                    <a:gs pos="0">
                      <a:srgbClr val="4658AC"/>
                    </a:gs>
                  </a:gsLst>
                  <a:lin ang="66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352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48FBA46-A1DC-4CC1-AF8D-0A07E24756FE}"/>
                    </a:ext>
                  </a:extLst>
                </p:cNvPr>
                <p:cNvGrpSpPr/>
                <p:nvPr/>
              </p:nvGrpSpPr>
              <p:grpSpPr>
                <a:xfrm>
                  <a:off x="11643056" y="7383242"/>
                  <a:ext cx="168220" cy="167945"/>
                  <a:chOff x="910648" y="5598469"/>
                  <a:chExt cx="730034" cy="728842"/>
                </a:xfrm>
                <a:solidFill>
                  <a:schemeClr val="bg1"/>
                </a:solidFill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6490627-E111-4FC9-913B-290E8126C74F}"/>
                      </a:ext>
                    </a:extLst>
                  </p:cNvPr>
                  <p:cNvGrpSpPr/>
                  <p:nvPr/>
                </p:nvGrpSpPr>
                <p:grpSpPr>
                  <a:xfrm>
                    <a:off x="910648" y="5598469"/>
                    <a:ext cx="730034" cy="728842"/>
                    <a:chOff x="2110189" y="863994"/>
                    <a:chExt cx="724256" cy="723073"/>
                  </a:xfrm>
                  <a:grpFill/>
                </p:grpSpPr>
                <p:sp>
                  <p:nvSpPr>
                    <p:cNvPr id="19" name="Freeform 5">
                      <a:extLst>
                        <a:ext uri="{FF2B5EF4-FFF2-40B4-BE49-F238E27FC236}">
                          <a16:creationId xmlns:a16="http://schemas.microsoft.com/office/drawing/2014/main" id="{F1DBDB41-DF9A-4671-830E-DD915FA91FD5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10189" y="863994"/>
                      <a:ext cx="724256" cy="723073"/>
                    </a:xfrm>
                    <a:custGeom>
                      <a:avLst/>
                      <a:gdLst>
                        <a:gd name="T0" fmla="*/ 1263 w 4293"/>
                        <a:gd name="T1" fmla="*/ 4274 h 4286"/>
                        <a:gd name="T2" fmla="*/ 919 w 4293"/>
                        <a:gd name="T3" fmla="*/ 4230 h 4286"/>
                        <a:gd name="T4" fmla="*/ 634 w 4293"/>
                        <a:gd name="T5" fmla="*/ 4126 h 4286"/>
                        <a:gd name="T6" fmla="*/ 360 w 4293"/>
                        <a:gd name="T7" fmla="*/ 3926 h 4286"/>
                        <a:gd name="T8" fmla="*/ 188 w 4293"/>
                        <a:gd name="T9" fmla="*/ 3702 h 4286"/>
                        <a:gd name="T10" fmla="*/ 74 w 4293"/>
                        <a:gd name="T11" fmla="*/ 3430 h 4286"/>
                        <a:gd name="T12" fmla="*/ 14 w 4293"/>
                        <a:gd name="T13" fmla="*/ 3027 h 4286"/>
                        <a:gd name="T14" fmla="*/ 0 w 4293"/>
                        <a:gd name="T15" fmla="*/ 2143 h 4286"/>
                        <a:gd name="T16" fmla="*/ 18 w 4293"/>
                        <a:gd name="T17" fmla="*/ 1183 h 4286"/>
                        <a:gd name="T18" fmla="*/ 92 w 4293"/>
                        <a:gd name="T19" fmla="*/ 796 h 4286"/>
                        <a:gd name="T20" fmla="*/ 216 w 4293"/>
                        <a:gd name="T21" fmla="*/ 536 h 4286"/>
                        <a:gd name="T22" fmla="*/ 404 w 4293"/>
                        <a:gd name="T23" fmla="*/ 318 h 4286"/>
                        <a:gd name="T24" fmla="*/ 686 w 4293"/>
                        <a:gd name="T25" fmla="*/ 134 h 4286"/>
                        <a:gd name="T26" fmla="*/ 981 w 4293"/>
                        <a:gd name="T27" fmla="*/ 44 h 4286"/>
                        <a:gd name="T28" fmla="*/ 1415 w 4293"/>
                        <a:gd name="T29" fmla="*/ 6 h 4286"/>
                        <a:gd name="T30" fmla="*/ 2722 w 4293"/>
                        <a:gd name="T31" fmla="*/ 2 h 4286"/>
                        <a:gd name="T32" fmla="*/ 3248 w 4293"/>
                        <a:gd name="T33" fmla="*/ 32 h 4286"/>
                        <a:gd name="T34" fmla="*/ 3552 w 4293"/>
                        <a:gd name="T35" fmla="*/ 112 h 4286"/>
                        <a:gd name="T36" fmla="*/ 3847 w 4293"/>
                        <a:gd name="T37" fmla="*/ 280 h 4286"/>
                        <a:gd name="T38" fmla="*/ 4045 w 4293"/>
                        <a:gd name="T39" fmla="*/ 490 h 4286"/>
                        <a:gd name="T40" fmla="*/ 4181 w 4293"/>
                        <a:gd name="T41" fmla="*/ 740 h 4286"/>
                        <a:gd name="T42" fmla="*/ 4269 w 4293"/>
                        <a:gd name="T43" fmla="*/ 1111 h 4286"/>
                        <a:gd name="T44" fmla="*/ 4293 w 4293"/>
                        <a:gd name="T45" fmla="*/ 1793 h 4286"/>
                        <a:gd name="T46" fmla="*/ 4281 w 4293"/>
                        <a:gd name="T47" fmla="*/ 3027 h 4286"/>
                        <a:gd name="T48" fmla="*/ 4237 w 4293"/>
                        <a:gd name="T49" fmla="*/ 3370 h 4286"/>
                        <a:gd name="T50" fmla="*/ 4133 w 4293"/>
                        <a:gd name="T51" fmla="*/ 3654 h 4286"/>
                        <a:gd name="T52" fmla="*/ 3933 w 4293"/>
                        <a:gd name="T53" fmla="*/ 3926 h 4286"/>
                        <a:gd name="T54" fmla="*/ 3709 w 4293"/>
                        <a:gd name="T55" fmla="*/ 4100 h 4286"/>
                        <a:gd name="T56" fmla="*/ 3436 w 4293"/>
                        <a:gd name="T57" fmla="*/ 4214 h 4286"/>
                        <a:gd name="T58" fmla="*/ 3032 w 4293"/>
                        <a:gd name="T59" fmla="*/ 4274 h 4286"/>
                        <a:gd name="T60" fmla="*/ 2148 w 4293"/>
                        <a:gd name="T61" fmla="*/ 4286 h 4286"/>
                        <a:gd name="T62" fmla="*/ 1281 w 4293"/>
                        <a:gd name="T63" fmla="*/ 400 h 4286"/>
                        <a:gd name="T64" fmla="*/ 987 w 4293"/>
                        <a:gd name="T65" fmla="*/ 440 h 4286"/>
                        <a:gd name="T66" fmla="*/ 813 w 4293"/>
                        <a:gd name="T67" fmla="*/ 504 h 4286"/>
                        <a:gd name="T68" fmla="*/ 634 w 4293"/>
                        <a:gd name="T69" fmla="*/ 634 h 4286"/>
                        <a:gd name="T70" fmla="*/ 522 w 4293"/>
                        <a:gd name="T71" fmla="*/ 778 h 4286"/>
                        <a:gd name="T72" fmla="*/ 452 w 4293"/>
                        <a:gd name="T73" fmla="*/ 944 h 4286"/>
                        <a:gd name="T74" fmla="*/ 400 w 4293"/>
                        <a:gd name="T75" fmla="*/ 1277 h 4286"/>
                        <a:gd name="T76" fmla="*/ 388 w 4293"/>
                        <a:gd name="T77" fmla="*/ 2143 h 4286"/>
                        <a:gd name="T78" fmla="*/ 406 w 4293"/>
                        <a:gd name="T79" fmla="*/ 3083 h 4286"/>
                        <a:gd name="T80" fmla="*/ 464 w 4293"/>
                        <a:gd name="T81" fmla="*/ 3376 h 4286"/>
                        <a:gd name="T82" fmla="*/ 542 w 4293"/>
                        <a:gd name="T83" fmla="*/ 3538 h 4286"/>
                        <a:gd name="T84" fmla="*/ 662 w 4293"/>
                        <a:gd name="T85" fmla="*/ 3680 h 4286"/>
                        <a:gd name="T86" fmla="*/ 847 w 4293"/>
                        <a:gd name="T87" fmla="*/ 3798 h 4286"/>
                        <a:gd name="T88" fmla="*/ 1031 w 4293"/>
                        <a:gd name="T89" fmla="*/ 3858 h 4286"/>
                        <a:gd name="T90" fmla="*/ 1431 w 4293"/>
                        <a:gd name="T91" fmla="*/ 3892 h 4286"/>
                        <a:gd name="T92" fmla="*/ 2712 w 4293"/>
                        <a:gd name="T93" fmla="*/ 3896 h 4286"/>
                        <a:gd name="T94" fmla="*/ 3212 w 4293"/>
                        <a:gd name="T95" fmla="*/ 3866 h 4286"/>
                        <a:gd name="T96" fmla="*/ 3412 w 4293"/>
                        <a:gd name="T97" fmla="*/ 3812 h 4286"/>
                        <a:gd name="T98" fmla="*/ 3603 w 4293"/>
                        <a:gd name="T99" fmla="*/ 3704 h 4286"/>
                        <a:gd name="T100" fmla="*/ 3733 w 4293"/>
                        <a:gd name="T101" fmla="*/ 3568 h 4286"/>
                        <a:gd name="T102" fmla="*/ 3819 w 4293"/>
                        <a:gd name="T103" fmla="*/ 3406 h 4286"/>
                        <a:gd name="T104" fmla="*/ 3881 w 4293"/>
                        <a:gd name="T105" fmla="*/ 3149 h 4286"/>
                        <a:gd name="T106" fmla="*/ 3905 w 4293"/>
                        <a:gd name="T107" fmla="*/ 2487 h 4286"/>
                        <a:gd name="T108" fmla="*/ 3893 w 4293"/>
                        <a:gd name="T109" fmla="*/ 1277 h 4286"/>
                        <a:gd name="T110" fmla="*/ 3853 w 4293"/>
                        <a:gd name="T111" fmla="*/ 984 h 4286"/>
                        <a:gd name="T112" fmla="*/ 3789 w 4293"/>
                        <a:gd name="T113" fmla="*/ 810 h 4286"/>
                        <a:gd name="T114" fmla="*/ 3659 w 4293"/>
                        <a:gd name="T115" fmla="*/ 634 h 4286"/>
                        <a:gd name="T116" fmla="*/ 3514 w 4293"/>
                        <a:gd name="T117" fmla="*/ 520 h 4286"/>
                        <a:gd name="T118" fmla="*/ 3348 w 4293"/>
                        <a:gd name="T119" fmla="*/ 450 h 4286"/>
                        <a:gd name="T120" fmla="*/ 3014 w 4293"/>
                        <a:gd name="T121" fmla="*/ 400 h 4286"/>
                        <a:gd name="T122" fmla="*/ 2148 w 4293"/>
                        <a:gd name="T123" fmla="*/ 386 h 4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4293" h="4286">
                          <a:moveTo>
                            <a:pt x="2148" y="4286"/>
                          </a:moveTo>
                          <a:lnTo>
                            <a:pt x="2148" y="4286"/>
                          </a:lnTo>
                          <a:lnTo>
                            <a:pt x="1797" y="4286"/>
                          </a:lnTo>
                          <a:lnTo>
                            <a:pt x="1573" y="4284"/>
                          </a:lnTo>
                          <a:lnTo>
                            <a:pt x="1415" y="4280"/>
                          </a:lnTo>
                          <a:lnTo>
                            <a:pt x="1263" y="4274"/>
                          </a:lnTo>
                          <a:lnTo>
                            <a:pt x="1263" y="4274"/>
                          </a:lnTo>
                          <a:lnTo>
                            <a:pt x="1187" y="4270"/>
                          </a:lnTo>
                          <a:lnTo>
                            <a:pt x="1115" y="4262"/>
                          </a:lnTo>
                          <a:lnTo>
                            <a:pt x="1047" y="4254"/>
                          </a:lnTo>
                          <a:lnTo>
                            <a:pt x="981" y="4242"/>
                          </a:lnTo>
                          <a:lnTo>
                            <a:pt x="919" y="4230"/>
                          </a:lnTo>
                          <a:lnTo>
                            <a:pt x="859" y="4214"/>
                          </a:lnTo>
                          <a:lnTo>
                            <a:pt x="799" y="4196"/>
                          </a:lnTo>
                          <a:lnTo>
                            <a:pt x="741" y="4174"/>
                          </a:lnTo>
                          <a:lnTo>
                            <a:pt x="741" y="4174"/>
                          </a:lnTo>
                          <a:lnTo>
                            <a:pt x="686" y="4152"/>
                          </a:lnTo>
                          <a:lnTo>
                            <a:pt x="634" y="4126"/>
                          </a:lnTo>
                          <a:lnTo>
                            <a:pt x="584" y="4100"/>
                          </a:lnTo>
                          <a:lnTo>
                            <a:pt x="536" y="4070"/>
                          </a:lnTo>
                          <a:lnTo>
                            <a:pt x="492" y="4040"/>
                          </a:lnTo>
                          <a:lnTo>
                            <a:pt x="446" y="4004"/>
                          </a:lnTo>
                          <a:lnTo>
                            <a:pt x="404" y="3968"/>
                          </a:lnTo>
                          <a:lnTo>
                            <a:pt x="360" y="3926"/>
                          </a:lnTo>
                          <a:lnTo>
                            <a:pt x="360" y="3926"/>
                          </a:lnTo>
                          <a:lnTo>
                            <a:pt x="320" y="3884"/>
                          </a:lnTo>
                          <a:lnTo>
                            <a:pt x="282" y="3840"/>
                          </a:lnTo>
                          <a:lnTo>
                            <a:pt x="248" y="3796"/>
                          </a:lnTo>
                          <a:lnTo>
                            <a:pt x="216" y="3750"/>
                          </a:lnTo>
                          <a:lnTo>
                            <a:pt x="188" y="3702"/>
                          </a:lnTo>
                          <a:lnTo>
                            <a:pt x="160" y="3654"/>
                          </a:lnTo>
                          <a:lnTo>
                            <a:pt x="136" y="3602"/>
                          </a:lnTo>
                          <a:lnTo>
                            <a:pt x="114" y="3546"/>
                          </a:lnTo>
                          <a:lnTo>
                            <a:pt x="114" y="3546"/>
                          </a:lnTo>
                          <a:lnTo>
                            <a:pt x="92" y="3488"/>
                          </a:lnTo>
                          <a:lnTo>
                            <a:pt x="74" y="3430"/>
                          </a:lnTo>
                          <a:lnTo>
                            <a:pt x="58" y="3370"/>
                          </a:lnTo>
                          <a:lnTo>
                            <a:pt x="44" y="3306"/>
                          </a:lnTo>
                          <a:lnTo>
                            <a:pt x="34" y="3242"/>
                          </a:lnTo>
                          <a:lnTo>
                            <a:pt x="24" y="3175"/>
                          </a:lnTo>
                          <a:lnTo>
                            <a:pt x="18" y="3103"/>
                          </a:lnTo>
                          <a:lnTo>
                            <a:pt x="14" y="3027"/>
                          </a:lnTo>
                          <a:lnTo>
                            <a:pt x="14" y="3027"/>
                          </a:lnTo>
                          <a:lnTo>
                            <a:pt x="8" y="2873"/>
                          </a:lnTo>
                          <a:lnTo>
                            <a:pt x="4" y="2717"/>
                          </a:lnTo>
                          <a:lnTo>
                            <a:pt x="2" y="2493"/>
                          </a:lnTo>
                          <a:lnTo>
                            <a:pt x="0" y="2143"/>
                          </a:lnTo>
                          <a:lnTo>
                            <a:pt x="0" y="2143"/>
                          </a:lnTo>
                          <a:lnTo>
                            <a:pt x="2" y="1793"/>
                          </a:lnTo>
                          <a:lnTo>
                            <a:pt x="4" y="1569"/>
                          </a:lnTo>
                          <a:lnTo>
                            <a:pt x="8" y="1411"/>
                          </a:lnTo>
                          <a:lnTo>
                            <a:pt x="14" y="1259"/>
                          </a:lnTo>
                          <a:lnTo>
                            <a:pt x="14" y="1259"/>
                          </a:lnTo>
                          <a:lnTo>
                            <a:pt x="18" y="1183"/>
                          </a:lnTo>
                          <a:lnTo>
                            <a:pt x="24" y="1111"/>
                          </a:lnTo>
                          <a:lnTo>
                            <a:pt x="34" y="1044"/>
                          </a:lnTo>
                          <a:lnTo>
                            <a:pt x="44" y="980"/>
                          </a:lnTo>
                          <a:lnTo>
                            <a:pt x="58" y="916"/>
                          </a:lnTo>
                          <a:lnTo>
                            <a:pt x="74" y="856"/>
                          </a:lnTo>
                          <a:lnTo>
                            <a:pt x="92" y="796"/>
                          </a:lnTo>
                          <a:lnTo>
                            <a:pt x="114" y="740"/>
                          </a:lnTo>
                          <a:lnTo>
                            <a:pt x="114" y="740"/>
                          </a:lnTo>
                          <a:lnTo>
                            <a:pt x="136" y="684"/>
                          </a:lnTo>
                          <a:lnTo>
                            <a:pt x="160" y="632"/>
                          </a:lnTo>
                          <a:lnTo>
                            <a:pt x="188" y="582"/>
                          </a:lnTo>
                          <a:lnTo>
                            <a:pt x="216" y="536"/>
                          </a:lnTo>
                          <a:lnTo>
                            <a:pt x="248" y="490"/>
                          </a:lnTo>
                          <a:lnTo>
                            <a:pt x="282" y="444"/>
                          </a:lnTo>
                          <a:lnTo>
                            <a:pt x="320" y="402"/>
                          </a:lnTo>
                          <a:lnTo>
                            <a:pt x="360" y="360"/>
                          </a:lnTo>
                          <a:lnTo>
                            <a:pt x="360" y="360"/>
                          </a:lnTo>
                          <a:lnTo>
                            <a:pt x="404" y="318"/>
                          </a:lnTo>
                          <a:lnTo>
                            <a:pt x="446" y="280"/>
                          </a:lnTo>
                          <a:lnTo>
                            <a:pt x="492" y="246"/>
                          </a:lnTo>
                          <a:lnTo>
                            <a:pt x="536" y="214"/>
                          </a:lnTo>
                          <a:lnTo>
                            <a:pt x="584" y="186"/>
                          </a:lnTo>
                          <a:lnTo>
                            <a:pt x="634" y="158"/>
                          </a:lnTo>
                          <a:lnTo>
                            <a:pt x="686" y="134"/>
                          </a:lnTo>
                          <a:lnTo>
                            <a:pt x="741" y="112"/>
                          </a:lnTo>
                          <a:lnTo>
                            <a:pt x="741" y="112"/>
                          </a:lnTo>
                          <a:lnTo>
                            <a:pt x="799" y="90"/>
                          </a:lnTo>
                          <a:lnTo>
                            <a:pt x="859" y="72"/>
                          </a:lnTo>
                          <a:lnTo>
                            <a:pt x="919" y="56"/>
                          </a:lnTo>
                          <a:lnTo>
                            <a:pt x="981" y="44"/>
                          </a:lnTo>
                          <a:lnTo>
                            <a:pt x="1047" y="32"/>
                          </a:lnTo>
                          <a:lnTo>
                            <a:pt x="1115" y="24"/>
                          </a:lnTo>
                          <a:lnTo>
                            <a:pt x="1187" y="16"/>
                          </a:lnTo>
                          <a:lnTo>
                            <a:pt x="1263" y="12"/>
                          </a:lnTo>
                          <a:lnTo>
                            <a:pt x="1263" y="12"/>
                          </a:lnTo>
                          <a:lnTo>
                            <a:pt x="1415" y="6"/>
                          </a:lnTo>
                          <a:lnTo>
                            <a:pt x="1573" y="2"/>
                          </a:lnTo>
                          <a:lnTo>
                            <a:pt x="1795" y="0"/>
                          </a:lnTo>
                          <a:lnTo>
                            <a:pt x="2148" y="0"/>
                          </a:lnTo>
                          <a:lnTo>
                            <a:pt x="2148" y="0"/>
                          </a:lnTo>
                          <a:lnTo>
                            <a:pt x="2498" y="0"/>
                          </a:lnTo>
                          <a:lnTo>
                            <a:pt x="2722" y="2"/>
                          </a:lnTo>
                          <a:lnTo>
                            <a:pt x="2878" y="6"/>
                          </a:lnTo>
                          <a:lnTo>
                            <a:pt x="3032" y="12"/>
                          </a:lnTo>
                          <a:lnTo>
                            <a:pt x="3032" y="12"/>
                          </a:lnTo>
                          <a:lnTo>
                            <a:pt x="3108" y="16"/>
                          </a:lnTo>
                          <a:lnTo>
                            <a:pt x="3178" y="24"/>
                          </a:lnTo>
                          <a:lnTo>
                            <a:pt x="3248" y="32"/>
                          </a:lnTo>
                          <a:lnTo>
                            <a:pt x="3312" y="44"/>
                          </a:lnTo>
                          <a:lnTo>
                            <a:pt x="3374" y="56"/>
                          </a:lnTo>
                          <a:lnTo>
                            <a:pt x="3436" y="72"/>
                          </a:lnTo>
                          <a:lnTo>
                            <a:pt x="3494" y="90"/>
                          </a:lnTo>
                          <a:lnTo>
                            <a:pt x="3552" y="112"/>
                          </a:lnTo>
                          <a:lnTo>
                            <a:pt x="3552" y="112"/>
                          </a:lnTo>
                          <a:lnTo>
                            <a:pt x="3609" y="134"/>
                          </a:lnTo>
                          <a:lnTo>
                            <a:pt x="3661" y="158"/>
                          </a:lnTo>
                          <a:lnTo>
                            <a:pt x="3709" y="186"/>
                          </a:lnTo>
                          <a:lnTo>
                            <a:pt x="3757" y="214"/>
                          </a:lnTo>
                          <a:lnTo>
                            <a:pt x="3803" y="246"/>
                          </a:lnTo>
                          <a:lnTo>
                            <a:pt x="3847" y="280"/>
                          </a:lnTo>
                          <a:lnTo>
                            <a:pt x="3891" y="318"/>
                          </a:lnTo>
                          <a:lnTo>
                            <a:pt x="3933" y="360"/>
                          </a:lnTo>
                          <a:lnTo>
                            <a:pt x="3933" y="360"/>
                          </a:lnTo>
                          <a:lnTo>
                            <a:pt x="3973" y="402"/>
                          </a:lnTo>
                          <a:lnTo>
                            <a:pt x="4011" y="444"/>
                          </a:lnTo>
                          <a:lnTo>
                            <a:pt x="4045" y="490"/>
                          </a:lnTo>
                          <a:lnTo>
                            <a:pt x="4077" y="536"/>
                          </a:lnTo>
                          <a:lnTo>
                            <a:pt x="4107" y="582"/>
                          </a:lnTo>
                          <a:lnTo>
                            <a:pt x="4133" y="632"/>
                          </a:lnTo>
                          <a:lnTo>
                            <a:pt x="4159" y="684"/>
                          </a:lnTo>
                          <a:lnTo>
                            <a:pt x="4181" y="740"/>
                          </a:lnTo>
                          <a:lnTo>
                            <a:pt x="4181" y="740"/>
                          </a:lnTo>
                          <a:lnTo>
                            <a:pt x="4201" y="796"/>
                          </a:lnTo>
                          <a:lnTo>
                            <a:pt x="4221" y="856"/>
                          </a:lnTo>
                          <a:lnTo>
                            <a:pt x="4237" y="916"/>
                          </a:lnTo>
                          <a:lnTo>
                            <a:pt x="4249" y="980"/>
                          </a:lnTo>
                          <a:lnTo>
                            <a:pt x="4261" y="1044"/>
                          </a:lnTo>
                          <a:lnTo>
                            <a:pt x="4269" y="1111"/>
                          </a:lnTo>
                          <a:lnTo>
                            <a:pt x="4275" y="1183"/>
                          </a:lnTo>
                          <a:lnTo>
                            <a:pt x="4281" y="1259"/>
                          </a:lnTo>
                          <a:lnTo>
                            <a:pt x="4281" y="1259"/>
                          </a:lnTo>
                          <a:lnTo>
                            <a:pt x="4287" y="1411"/>
                          </a:lnTo>
                          <a:lnTo>
                            <a:pt x="4291" y="1569"/>
                          </a:lnTo>
                          <a:lnTo>
                            <a:pt x="4293" y="1793"/>
                          </a:lnTo>
                          <a:lnTo>
                            <a:pt x="4293" y="2143"/>
                          </a:lnTo>
                          <a:lnTo>
                            <a:pt x="4293" y="2143"/>
                          </a:lnTo>
                          <a:lnTo>
                            <a:pt x="4293" y="2493"/>
                          </a:lnTo>
                          <a:lnTo>
                            <a:pt x="4291" y="2717"/>
                          </a:lnTo>
                          <a:lnTo>
                            <a:pt x="4287" y="2873"/>
                          </a:lnTo>
                          <a:lnTo>
                            <a:pt x="4281" y="3027"/>
                          </a:lnTo>
                          <a:lnTo>
                            <a:pt x="4281" y="3027"/>
                          </a:lnTo>
                          <a:lnTo>
                            <a:pt x="4275" y="3103"/>
                          </a:lnTo>
                          <a:lnTo>
                            <a:pt x="4269" y="3175"/>
                          </a:lnTo>
                          <a:lnTo>
                            <a:pt x="4261" y="3242"/>
                          </a:lnTo>
                          <a:lnTo>
                            <a:pt x="4249" y="3306"/>
                          </a:lnTo>
                          <a:lnTo>
                            <a:pt x="4237" y="3370"/>
                          </a:lnTo>
                          <a:lnTo>
                            <a:pt x="4221" y="3430"/>
                          </a:lnTo>
                          <a:lnTo>
                            <a:pt x="4201" y="3488"/>
                          </a:lnTo>
                          <a:lnTo>
                            <a:pt x="4181" y="3546"/>
                          </a:lnTo>
                          <a:lnTo>
                            <a:pt x="4181" y="3546"/>
                          </a:lnTo>
                          <a:lnTo>
                            <a:pt x="4159" y="3602"/>
                          </a:lnTo>
                          <a:lnTo>
                            <a:pt x="4133" y="3654"/>
                          </a:lnTo>
                          <a:lnTo>
                            <a:pt x="4107" y="3702"/>
                          </a:lnTo>
                          <a:lnTo>
                            <a:pt x="4077" y="3750"/>
                          </a:lnTo>
                          <a:lnTo>
                            <a:pt x="4045" y="3796"/>
                          </a:lnTo>
                          <a:lnTo>
                            <a:pt x="4011" y="3840"/>
                          </a:lnTo>
                          <a:lnTo>
                            <a:pt x="3975" y="3884"/>
                          </a:lnTo>
                          <a:lnTo>
                            <a:pt x="3933" y="3926"/>
                          </a:lnTo>
                          <a:lnTo>
                            <a:pt x="3933" y="3926"/>
                          </a:lnTo>
                          <a:lnTo>
                            <a:pt x="3891" y="3968"/>
                          </a:lnTo>
                          <a:lnTo>
                            <a:pt x="3847" y="4004"/>
                          </a:lnTo>
                          <a:lnTo>
                            <a:pt x="3803" y="4040"/>
                          </a:lnTo>
                          <a:lnTo>
                            <a:pt x="3757" y="4070"/>
                          </a:lnTo>
                          <a:lnTo>
                            <a:pt x="3709" y="4100"/>
                          </a:lnTo>
                          <a:lnTo>
                            <a:pt x="3661" y="4126"/>
                          </a:lnTo>
                          <a:lnTo>
                            <a:pt x="3609" y="4152"/>
                          </a:lnTo>
                          <a:lnTo>
                            <a:pt x="3552" y="4174"/>
                          </a:lnTo>
                          <a:lnTo>
                            <a:pt x="3552" y="4174"/>
                          </a:lnTo>
                          <a:lnTo>
                            <a:pt x="3494" y="4196"/>
                          </a:lnTo>
                          <a:lnTo>
                            <a:pt x="3436" y="4214"/>
                          </a:lnTo>
                          <a:lnTo>
                            <a:pt x="3374" y="4230"/>
                          </a:lnTo>
                          <a:lnTo>
                            <a:pt x="3312" y="4242"/>
                          </a:lnTo>
                          <a:lnTo>
                            <a:pt x="3248" y="4254"/>
                          </a:lnTo>
                          <a:lnTo>
                            <a:pt x="3178" y="4262"/>
                          </a:lnTo>
                          <a:lnTo>
                            <a:pt x="3108" y="4270"/>
                          </a:lnTo>
                          <a:lnTo>
                            <a:pt x="3032" y="4274"/>
                          </a:lnTo>
                          <a:lnTo>
                            <a:pt x="3032" y="4274"/>
                          </a:lnTo>
                          <a:lnTo>
                            <a:pt x="2878" y="4280"/>
                          </a:lnTo>
                          <a:lnTo>
                            <a:pt x="2722" y="4284"/>
                          </a:lnTo>
                          <a:lnTo>
                            <a:pt x="2498" y="4286"/>
                          </a:lnTo>
                          <a:lnTo>
                            <a:pt x="2148" y="4286"/>
                          </a:lnTo>
                          <a:lnTo>
                            <a:pt x="2148" y="4286"/>
                          </a:lnTo>
                          <a:close/>
                          <a:moveTo>
                            <a:pt x="2148" y="386"/>
                          </a:moveTo>
                          <a:lnTo>
                            <a:pt x="2148" y="386"/>
                          </a:lnTo>
                          <a:lnTo>
                            <a:pt x="1801" y="388"/>
                          </a:lnTo>
                          <a:lnTo>
                            <a:pt x="1583" y="388"/>
                          </a:lnTo>
                          <a:lnTo>
                            <a:pt x="1431" y="392"/>
                          </a:lnTo>
                          <a:lnTo>
                            <a:pt x="1281" y="400"/>
                          </a:lnTo>
                          <a:lnTo>
                            <a:pt x="1281" y="400"/>
                          </a:lnTo>
                          <a:lnTo>
                            <a:pt x="1207" y="404"/>
                          </a:lnTo>
                          <a:lnTo>
                            <a:pt x="1141" y="410"/>
                          </a:lnTo>
                          <a:lnTo>
                            <a:pt x="1083" y="418"/>
                          </a:lnTo>
                          <a:lnTo>
                            <a:pt x="1031" y="428"/>
                          </a:lnTo>
                          <a:lnTo>
                            <a:pt x="987" y="440"/>
                          </a:lnTo>
                          <a:lnTo>
                            <a:pt x="947" y="450"/>
                          </a:lnTo>
                          <a:lnTo>
                            <a:pt x="913" y="462"/>
                          </a:lnTo>
                          <a:lnTo>
                            <a:pt x="883" y="472"/>
                          </a:lnTo>
                          <a:lnTo>
                            <a:pt x="883" y="472"/>
                          </a:lnTo>
                          <a:lnTo>
                            <a:pt x="845" y="488"/>
                          </a:lnTo>
                          <a:lnTo>
                            <a:pt x="813" y="504"/>
                          </a:lnTo>
                          <a:lnTo>
                            <a:pt x="781" y="520"/>
                          </a:lnTo>
                          <a:lnTo>
                            <a:pt x="749" y="540"/>
                          </a:lnTo>
                          <a:lnTo>
                            <a:pt x="721" y="560"/>
                          </a:lnTo>
                          <a:lnTo>
                            <a:pt x="690" y="582"/>
                          </a:lnTo>
                          <a:lnTo>
                            <a:pt x="662" y="606"/>
                          </a:lnTo>
                          <a:lnTo>
                            <a:pt x="634" y="634"/>
                          </a:lnTo>
                          <a:lnTo>
                            <a:pt x="634" y="634"/>
                          </a:lnTo>
                          <a:lnTo>
                            <a:pt x="608" y="662"/>
                          </a:lnTo>
                          <a:lnTo>
                            <a:pt x="584" y="690"/>
                          </a:lnTo>
                          <a:lnTo>
                            <a:pt x="562" y="718"/>
                          </a:lnTo>
                          <a:lnTo>
                            <a:pt x="542" y="746"/>
                          </a:lnTo>
                          <a:lnTo>
                            <a:pt x="522" y="778"/>
                          </a:lnTo>
                          <a:lnTo>
                            <a:pt x="506" y="810"/>
                          </a:lnTo>
                          <a:lnTo>
                            <a:pt x="490" y="844"/>
                          </a:lnTo>
                          <a:lnTo>
                            <a:pt x="474" y="880"/>
                          </a:lnTo>
                          <a:lnTo>
                            <a:pt x="474" y="880"/>
                          </a:lnTo>
                          <a:lnTo>
                            <a:pt x="464" y="910"/>
                          </a:lnTo>
                          <a:lnTo>
                            <a:pt x="452" y="944"/>
                          </a:lnTo>
                          <a:lnTo>
                            <a:pt x="440" y="984"/>
                          </a:lnTo>
                          <a:lnTo>
                            <a:pt x="430" y="1028"/>
                          </a:lnTo>
                          <a:lnTo>
                            <a:pt x="420" y="1079"/>
                          </a:lnTo>
                          <a:lnTo>
                            <a:pt x="412" y="1137"/>
                          </a:lnTo>
                          <a:lnTo>
                            <a:pt x="406" y="1203"/>
                          </a:lnTo>
                          <a:lnTo>
                            <a:pt x="400" y="1277"/>
                          </a:lnTo>
                          <a:lnTo>
                            <a:pt x="400" y="1277"/>
                          </a:lnTo>
                          <a:lnTo>
                            <a:pt x="394" y="1427"/>
                          </a:lnTo>
                          <a:lnTo>
                            <a:pt x="390" y="1579"/>
                          </a:lnTo>
                          <a:lnTo>
                            <a:pt x="388" y="1797"/>
                          </a:lnTo>
                          <a:lnTo>
                            <a:pt x="388" y="2143"/>
                          </a:lnTo>
                          <a:lnTo>
                            <a:pt x="388" y="2143"/>
                          </a:lnTo>
                          <a:lnTo>
                            <a:pt x="388" y="2489"/>
                          </a:lnTo>
                          <a:lnTo>
                            <a:pt x="390" y="2707"/>
                          </a:lnTo>
                          <a:lnTo>
                            <a:pt x="394" y="2859"/>
                          </a:lnTo>
                          <a:lnTo>
                            <a:pt x="400" y="3009"/>
                          </a:lnTo>
                          <a:lnTo>
                            <a:pt x="400" y="3009"/>
                          </a:lnTo>
                          <a:lnTo>
                            <a:pt x="406" y="3083"/>
                          </a:lnTo>
                          <a:lnTo>
                            <a:pt x="412" y="3149"/>
                          </a:lnTo>
                          <a:lnTo>
                            <a:pt x="420" y="3207"/>
                          </a:lnTo>
                          <a:lnTo>
                            <a:pt x="430" y="3258"/>
                          </a:lnTo>
                          <a:lnTo>
                            <a:pt x="440" y="3302"/>
                          </a:lnTo>
                          <a:lnTo>
                            <a:pt x="452" y="3342"/>
                          </a:lnTo>
                          <a:lnTo>
                            <a:pt x="464" y="3376"/>
                          </a:lnTo>
                          <a:lnTo>
                            <a:pt x="474" y="3406"/>
                          </a:lnTo>
                          <a:lnTo>
                            <a:pt x="474" y="3406"/>
                          </a:lnTo>
                          <a:lnTo>
                            <a:pt x="490" y="3442"/>
                          </a:lnTo>
                          <a:lnTo>
                            <a:pt x="506" y="3476"/>
                          </a:lnTo>
                          <a:lnTo>
                            <a:pt x="522" y="3508"/>
                          </a:lnTo>
                          <a:lnTo>
                            <a:pt x="542" y="3538"/>
                          </a:lnTo>
                          <a:lnTo>
                            <a:pt x="562" y="3568"/>
                          </a:lnTo>
                          <a:lnTo>
                            <a:pt x="584" y="3596"/>
                          </a:lnTo>
                          <a:lnTo>
                            <a:pt x="608" y="3624"/>
                          </a:lnTo>
                          <a:lnTo>
                            <a:pt x="634" y="3652"/>
                          </a:lnTo>
                          <a:lnTo>
                            <a:pt x="634" y="3652"/>
                          </a:lnTo>
                          <a:lnTo>
                            <a:pt x="662" y="3680"/>
                          </a:lnTo>
                          <a:lnTo>
                            <a:pt x="690" y="3704"/>
                          </a:lnTo>
                          <a:lnTo>
                            <a:pt x="721" y="3726"/>
                          </a:lnTo>
                          <a:lnTo>
                            <a:pt x="749" y="3746"/>
                          </a:lnTo>
                          <a:lnTo>
                            <a:pt x="781" y="3764"/>
                          </a:lnTo>
                          <a:lnTo>
                            <a:pt x="813" y="3782"/>
                          </a:lnTo>
                          <a:lnTo>
                            <a:pt x="847" y="3798"/>
                          </a:lnTo>
                          <a:lnTo>
                            <a:pt x="883" y="3812"/>
                          </a:lnTo>
                          <a:lnTo>
                            <a:pt x="883" y="3812"/>
                          </a:lnTo>
                          <a:lnTo>
                            <a:pt x="913" y="3824"/>
                          </a:lnTo>
                          <a:lnTo>
                            <a:pt x="947" y="3836"/>
                          </a:lnTo>
                          <a:lnTo>
                            <a:pt x="987" y="3846"/>
                          </a:lnTo>
                          <a:lnTo>
                            <a:pt x="1031" y="3858"/>
                          </a:lnTo>
                          <a:lnTo>
                            <a:pt x="1083" y="3866"/>
                          </a:lnTo>
                          <a:lnTo>
                            <a:pt x="1141" y="3876"/>
                          </a:lnTo>
                          <a:lnTo>
                            <a:pt x="1207" y="3882"/>
                          </a:lnTo>
                          <a:lnTo>
                            <a:pt x="1281" y="3886"/>
                          </a:lnTo>
                          <a:lnTo>
                            <a:pt x="1281" y="3886"/>
                          </a:lnTo>
                          <a:lnTo>
                            <a:pt x="1431" y="3892"/>
                          </a:lnTo>
                          <a:lnTo>
                            <a:pt x="1583" y="3896"/>
                          </a:lnTo>
                          <a:lnTo>
                            <a:pt x="1801" y="3898"/>
                          </a:lnTo>
                          <a:lnTo>
                            <a:pt x="2148" y="3900"/>
                          </a:lnTo>
                          <a:lnTo>
                            <a:pt x="2148" y="3900"/>
                          </a:lnTo>
                          <a:lnTo>
                            <a:pt x="2492" y="3898"/>
                          </a:lnTo>
                          <a:lnTo>
                            <a:pt x="2712" y="3896"/>
                          </a:lnTo>
                          <a:lnTo>
                            <a:pt x="2864" y="3892"/>
                          </a:lnTo>
                          <a:lnTo>
                            <a:pt x="3014" y="3886"/>
                          </a:lnTo>
                          <a:lnTo>
                            <a:pt x="3014" y="3886"/>
                          </a:lnTo>
                          <a:lnTo>
                            <a:pt x="3088" y="3882"/>
                          </a:lnTo>
                          <a:lnTo>
                            <a:pt x="3154" y="3876"/>
                          </a:lnTo>
                          <a:lnTo>
                            <a:pt x="3212" y="3866"/>
                          </a:lnTo>
                          <a:lnTo>
                            <a:pt x="3264" y="3858"/>
                          </a:lnTo>
                          <a:lnTo>
                            <a:pt x="3308" y="3846"/>
                          </a:lnTo>
                          <a:lnTo>
                            <a:pt x="3348" y="3836"/>
                          </a:lnTo>
                          <a:lnTo>
                            <a:pt x="3382" y="3824"/>
                          </a:lnTo>
                          <a:lnTo>
                            <a:pt x="3412" y="3812"/>
                          </a:lnTo>
                          <a:lnTo>
                            <a:pt x="3412" y="3812"/>
                          </a:lnTo>
                          <a:lnTo>
                            <a:pt x="3448" y="3798"/>
                          </a:lnTo>
                          <a:lnTo>
                            <a:pt x="3482" y="3782"/>
                          </a:lnTo>
                          <a:lnTo>
                            <a:pt x="3514" y="3764"/>
                          </a:lnTo>
                          <a:lnTo>
                            <a:pt x="3544" y="3746"/>
                          </a:lnTo>
                          <a:lnTo>
                            <a:pt x="3574" y="3726"/>
                          </a:lnTo>
                          <a:lnTo>
                            <a:pt x="3603" y="3704"/>
                          </a:lnTo>
                          <a:lnTo>
                            <a:pt x="3631" y="3680"/>
                          </a:lnTo>
                          <a:lnTo>
                            <a:pt x="3659" y="3652"/>
                          </a:lnTo>
                          <a:lnTo>
                            <a:pt x="3659" y="3652"/>
                          </a:lnTo>
                          <a:lnTo>
                            <a:pt x="3687" y="3624"/>
                          </a:lnTo>
                          <a:lnTo>
                            <a:pt x="3711" y="3596"/>
                          </a:lnTo>
                          <a:lnTo>
                            <a:pt x="3733" y="3568"/>
                          </a:lnTo>
                          <a:lnTo>
                            <a:pt x="3753" y="3538"/>
                          </a:lnTo>
                          <a:lnTo>
                            <a:pt x="3771" y="3508"/>
                          </a:lnTo>
                          <a:lnTo>
                            <a:pt x="3789" y="3476"/>
                          </a:lnTo>
                          <a:lnTo>
                            <a:pt x="3805" y="3442"/>
                          </a:lnTo>
                          <a:lnTo>
                            <a:pt x="3819" y="3406"/>
                          </a:lnTo>
                          <a:lnTo>
                            <a:pt x="3819" y="3406"/>
                          </a:lnTo>
                          <a:lnTo>
                            <a:pt x="3831" y="3376"/>
                          </a:lnTo>
                          <a:lnTo>
                            <a:pt x="3843" y="3342"/>
                          </a:lnTo>
                          <a:lnTo>
                            <a:pt x="3853" y="3302"/>
                          </a:lnTo>
                          <a:lnTo>
                            <a:pt x="3863" y="3258"/>
                          </a:lnTo>
                          <a:lnTo>
                            <a:pt x="3873" y="3207"/>
                          </a:lnTo>
                          <a:lnTo>
                            <a:pt x="3881" y="3149"/>
                          </a:lnTo>
                          <a:lnTo>
                            <a:pt x="3889" y="3083"/>
                          </a:lnTo>
                          <a:lnTo>
                            <a:pt x="3893" y="3009"/>
                          </a:lnTo>
                          <a:lnTo>
                            <a:pt x="3893" y="3009"/>
                          </a:lnTo>
                          <a:lnTo>
                            <a:pt x="3899" y="2859"/>
                          </a:lnTo>
                          <a:lnTo>
                            <a:pt x="3903" y="2705"/>
                          </a:lnTo>
                          <a:lnTo>
                            <a:pt x="3905" y="2487"/>
                          </a:lnTo>
                          <a:lnTo>
                            <a:pt x="3905" y="2143"/>
                          </a:lnTo>
                          <a:lnTo>
                            <a:pt x="3905" y="2143"/>
                          </a:lnTo>
                          <a:lnTo>
                            <a:pt x="3905" y="1797"/>
                          </a:lnTo>
                          <a:lnTo>
                            <a:pt x="3903" y="1579"/>
                          </a:lnTo>
                          <a:lnTo>
                            <a:pt x="3899" y="1427"/>
                          </a:lnTo>
                          <a:lnTo>
                            <a:pt x="3893" y="1277"/>
                          </a:lnTo>
                          <a:lnTo>
                            <a:pt x="3893" y="1277"/>
                          </a:lnTo>
                          <a:lnTo>
                            <a:pt x="3889" y="1203"/>
                          </a:lnTo>
                          <a:lnTo>
                            <a:pt x="3881" y="1137"/>
                          </a:lnTo>
                          <a:lnTo>
                            <a:pt x="3873" y="1079"/>
                          </a:lnTo>
                          <a:lnTo>
                            <a:pt x="3863" y="1028"/>
                          </a:lnTo>
                          <a:lnTo>
                            <a:pt x="3853" y="984"/>
                          </a:lnTo>
                          <a:lnTo>
                            <a:pt x="3843" y="944"/>
                          </a:lnTo>
                          <a:lnTo>
                            <a:pt x="3831" y="910"/>
                          </a:lnTo>
                          <a:lnTo>
                            <a:pt x="3819" y="880"/>
                          </a:lnTo>
                          <a:lnTo>
                            <a:pt x="3819" y="880"/>
                          </a:lnTo>
                          <a:lnTo>
                            <a:pt x="3805" y="844"/>
                          </a:lnTo>
                          <a:lnTo>
                            <a:pt x="3789" y="810"/>
                          </a:lnTo>
                          <a:lnTo>
                            <a:pt x="3771" y="778"/>
                          </a:lnTo>
                          <a:lnTo>
                            <a:pt x="3753" y="746"/>
                          </a:lnTo>
                          <a:lnTo>
                            <a:pt x="3733" y="718"/>
                          </a:lnTo>
                          <a:lnTo>
                            <a:pt x="3711" y="690"/>
                          </a:lnTo>
                          <a:lnTo>
                            <a:pt x="3687" y="662"/>
                          </a:lnTo>
                          <a:lnTo>
                            <a:pt x="3659" y="634"/>
                          </a:lnTo>
                          <a:lnTo>
                            <a:pt x="3659" y="634"/>
                          </a:lnTo>
                          <a:lnTo>
                            <a:pt x="3631" y="606"/>
                          </a:lnTo>
                          <a:lnTo>
                            <a:pt x="3603" y="582"/>
                          </a:lnTo>
                          <a:lnTo>
                            <a:pt x="3574" y="560"/>
                          </a:lnTo>
                          <a:lnTo>
                            <a:pt x="3544" y="540"/>
                          </a:lnTo>
                          <a:lnTo>
                            <a:pt x="3514" y="520"/>
                          </a:lnTo>
                          <a:lnTo>
                            <a:pt x="3482" y="504"/>
                          </a:lnTo>
                          <a:lnTo>
                            <a:pt x="3448" y="488"/>
                          </a:lnTo>
                          <a:lnTo>
                            <a:pt x="3412" y="472"/>
                          </a:lnTo>
                          <a:lnTo>
                            <a:pt x="3412" y="472"/>
                          </a:lnTo>
                          <a:lnTo>
                            <a:pt x="3382" y="462"/>
                          </a:lnTo>
                          <a:lnTo>
                            <a:pt x="3348" y="450"/>
                          </a:lnTo>
                          <a:lnTo>
                            <a:pt x="3308" y="440"/>
                          </a:lnTo>
                          <a:lnTo>
                            <a:pt x="3264" y="428"/>
                          </a:lnTo>
                          <a:lnTo>
                            <a:pt x="3212" y="418"/>
                          </a:lnTo>
                          <a:lnTo>
                            <a:pt x="3154" y="410"/>
                          </a:lnTo>
                          <a:lnTo>
                            <a:pt x="3088" y="404"/>
                          </a:lnTo>
                          <a:lnTo>
                            <a:pt x="3014" y="400"/>
                          </a:lnTo>
                          <a:lnTo>
                            <a:pt x="3014" y="400"/>
                          </a:lnTo>
                          <a:lnTo>
                            <a:pt x="2864" y="392"/>
                          </a:lnTo>
                          <a:lnTo>
                            <a:pt x="2712" y="388"/>
                          </a:lnTo>
                          <a:lnTo>
                            <a:pt x="2492" y="388"/>
                          </a:lnTo>
                          <a:lnTo>
                            <a:pt x="2148" y="386"/>
                          </a:lnTo>
                          <a:lnTo>
                            <a:pt x="2148" y="386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352"/>
                    </a:p>
                  </p:txBody>
                </p:sp>
                <p:sp>
                  <p:nvSpPr>
                    <p:cNvPr id="20" name="Freeform 10">
                      <a:extLst>
                        <a:ext uri="{FF2B5EF4-FFF2-40B4-BE49-F238E27FC236}">
                          <a16:creationId xmlns:a16="http://schemas.microsoft.com/office/drawing/2014/main" id="{94E349FD-B796-4AA6-9BC3-2EB6243746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22044" y="989172"/>
                      <a:ext cx="87052" cy="86546"/>
                    </a:xfrm>
                    <a:custGeom>
                      <a:avLst/>
                      <a:gdLst>
                        <a:gd name="T0" fmla="*/ 516 w 516"/>
                        <a:gd name="T1" fmla="*/ 258 h 513"/>
                        <a:gd name="T2" fmla="*/ 510 w 516"/>
                        <a:gd name="T3" fmla="*/ 310 h 513"/>
                        <a:gd name="T4" fmla="*/ 496 w 516"/>
                        <a:gd name="T5" fmla="*/ 357 h 513"/>
                        <a:gd name="T6" fmla="*/ 472 w 516"/>
                        <a:gd name="T7" fmla="*/ 401 h 513"/>
                        <a:gd name="T8" fmla="*/ 440 w 516"/>
                        <a:gd name="T9" fmla="*/ 439 h 513"/>
                        <a:gd name="T10" fmla="*/ 402 w 516"/>
                        <a:gd name="T11" fmla="*/ 469 h 513"/>
                        <a:gd name="T12" fmla="*/ 358 w 516"/>
                        <a:gd name="T13" fmla="*/ 493 h 513"/>
                        <a:gd name="T14" fmla="*/ 310 w 516"/>
                        <a:gd name="T15" fmla="*/ 509 h 513"/>
                        <a:gd name="T16" fmla="*/ 258 w 516"/>
                        <a:gd name="T17" fmla="*/ 513 h 513"/>
                        <a:gd name="T18" fmla="*/ 232 w 516"/>
                        <a:gd name="T19" fmla="*/ 513 h 513"/>
                        <a:gd name="T20" fmla="*/ 182 w 516"/>
                        <a:gd name="T21" fmla="*/ 501 h 513"/>
                        <a:gd name="T22" fmla="*/ 136 w 516"/>
                        <a:gd name="T23" fmla="*/ 483 h 513"/>
                        <a:gd name="T24" fmla="*/ 94 w 516"/>
                        <a:gd name="T25" fmla="*/ 455 h 513"/>
                        <a:gd name="T26" fmla="*/ 60 w 516"/>
                        <a:gd name="T27" fmla="*/ 419 h 513"/>
                        <a:gd name="T28" fmla="*/ 32 w 516"/>
                        <a:gd name="T29" fmla="*/ 379 h 513"/>
                        <a:gd name="T30" fmla="*/ 12 w 516"/>
                        <a:gd name="T31" fmla="*/ 333 h 513"/>
                        <a:gd name="T32" fmla="*/ 2 w 516"/>
                        <a:gd name="T33" fmla="*/ 284 h 513"/>
                        <a:gd name="T34" fmla="*/ 0 w 516"/>
                        <a:gd name="T35" fmla="*/ 258 h 513"/>
                        <a:gd name="T36" fmla="*/ 6 w 516"/>
                        <a:gd name="T37" fmla="*/ 206 h 513"/>
                        <a:gd name="T38" fmla="*/ 22 w 516"/>
                        <a:gd name="T39" fmla="*/ 158 h 513"/>
                        <a:gd name="T40" fmla="*/ 44 w 516"/>
                        <a:gd name="T41" fmla="*/ 114 h 513"/>
                        <a:gd name="T42" fmla="*/ 76 w 516"/>
                        <a:gd name="T43" fmla="*/ 76 h 513"/>
                        <a:gd name="T44" fmla="*/ 114 w 516"/>
                        <a:gd name="T45" fmla="*/ 44 h 513"/>
                        <a:gd name="T46" fmla="*/ 158 w 516"/>
                        <a:gd name="T47" fmla="*/ 20 h 513"/>
                        <a:gd name="T48" fmla="*/ 206 w 516"/>
                        <a:gd name="T49" fmla="*/ 6 h 513"/>
                        <a:gd name="T50" fmla="*/ 258 w 516"/>
                        <a:gd name="T51" fmla="*/ 0 h 513"/>
                        <a:gd name="T52" fmla="*/ 284 w 516"/>
                        <a:gd name="T53" fmla="*/ 2 h 513"/>
                        <a:gd name="T54" fmla="*/ 334 w 516"/>
                        <a:gd name="T55" fmla="*/ 12 h 513"/>
                        <a:gd name="T56" fmla="*/ 380 w 516"/>
                        <a:gd name="T57" fmla="*/ 30 h 513"/>
                        <a:gd name="T58" fmla="*/ 422 w 516"/>
                        <a:gd name="T59" fmla="*/ 58 h 513"/>
                        <a:gd name="T60" fmla="*/ 456 w 516"/>
                        <a:gd name="T61" fmla="*/ 94 h 513"/>
                        <a:gd name="T62" fmla="*/ 484 w 516"/>
                        <a:gd name="T63" fmla="*/ 134 h 513"/>
                        <a:gd name="T64" fmla="*/ 504 w 516"/>
                        <a:gd name="T65" fmla="*/ 180 h 513"/>
                        <a:gd name="T66" fmla="*/ 514 w 516"/>
                        <a:gd name="T67" fmla="*/ 230 h 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516" h="513">
                          <a:moveTo>
                            <a:pt x="516" y="258"/>
                          </a:moveTo>
                          <a:lnTo>
                            <a:pt x="516" y="258"/>
                          </a:lnTo>
                          <a:lnTo>
                            <a:pt x="514" y="284"/>
                          </a:lnTo>
                          <a:lnTo>
                            <a:pt x="510" y="310"/>
                          </a:lnTo>
                          <a:lnTo>
                            <a:pt x="504" y="333"/>
                          </a:lnTo>
                          <a:lnTo>
                            <a:pt x="496" y="357"/>
                          </a:lnTo>
                          <a:lnTo>
                            <a:pt x="484" y="379"/>
                          </a:lnTo>
                          <a:lnTo>
                            <a:pt x="472" y="401"/>
                          </a:lnTo>
                          <a:lnTo>
                            <a:pt x="456" y="419"/>
                          </a:lnTo>
                          <a:lnTo>
                            <a:pt x="440" y="439"/>
                          </a:lnTo>
                          <a:lnTo>
                            <a:pt x="422" y="455"/>
                          </a:lnTo>
                          <a:lnTo>
                            <a:pt x="402" y="469"/>
                          </a:lnTo>
                          <a:lnTo>
                            <a:pt x="380" y="483"/>
                          </a:lnTo>
                          <a:lnTo>
                            <a:pt x="358" y="493"/>
                          </a:lnTo>
                          <a:lnTo>
                            <a:pt x="334" y="501"/>
                          </a:lnTo>
                          <a:lnTo>
                            <a:pt x="310" y="509"/>
                          </a:lnTo>
                          <a:lnTo>
                            <a:pt x="284" y="513"/>
                          </a:lnTo>
                          <a:lnTo>
                            <a:pt x="258" y="513"/>
                          </a:lnTo>
                          <a:lnTo>
                            <a:pt x="258" y="513"/>
                          </a:lnTo>
                          <a:lnTo>
                            <a:pt x="232" y="513"/>
                          </a:lnTo>
                          <a:lnTo>
                            <a:pt x="206" y="509"/>
                          </a:lnTo>
                          <a:lnTo>
                            <a:pt x="182" y="501"/>
                          </a:lnTo>
                          <a:lnTo>
                            <a:pt x="158" y="493"/>
                          </a:lnTo>
                          <a:lnTo>
                            <a:pt x="136" y="483"/>
                          </a:lnTo>
                          <a:lnTo>
                            <a:pt x="114" y="469"/>
                          </a:lnTo>
                          <a:lnTo>
                            <a:pt x="94" y="455"/>
                          </a:lnTo>
                          <a:lnTo>
                            <a:pt x="76" y="439"/>
                          </a:lnTo>
                          <a:lnTo>
                            <a:pt x="60" y="419"/>
                          </a:lnTo>
                          <a:lnTo>
                            <a:pt x="44" y="401"/>
                          </a:lnTo>
                          <a:lnTo>
                            <a:pt x="32" y="379"/>
                          </a:lnTo>
                          <a:lnTo>
                            <a:pt x="22" y="357"/>
                          </a:lnTo>
                          <a:lnTo>
                            <a:pt x="12" y="333"/>
                          </a:lnTo>
                          <a:lnTo>
                            <a:pt x="6" y="310"/>
                          </a:lnTo>
                          <a:lnTo>
                            <a:pt x="2" y="284"/>
                          </a:lnTo>
                          <a:lnTo>
                            <a:pt x="0" y="258"/>
                          </a:lnTo>
                          <a:lnTo>
                            <a:pt x="0" y="258"/>
                          </a:lnTo>
                          <a:lnTo>
                            <a:pt x="2" y="230"/>
                          </a:lnTo>
                          <a:lnTo>
                            <a:pt x="6" y="206"/>
                          </a:lnTo>
                          <a:lnTo>
                            <a:pt x="12" y="180"/>
                          </a:lnTo>
                          <a:lnTo>
                            <a:pt x="22" y="158"/>
                          </a:lnTo>
                          <a:lnTo>
                            <a:pt x="32" y="134"/>
                          </a:lnTo>
                          <a:lnTo>
                            <a:pt x="44" y="114"/>
                          </a:lnTo>
                          <a:lnTo>
                            <a:pt x="60" y="94"/>
                          </a:lnTo>
                          <a:lnTo>
                            <a:pt x="76" y="76"/>
                          </a:lnTo>
                          <a:lnTo>
                            <a:pt x="94" y="58"/>
                          </a:lnTo>
                          <a:lnTo>
                            <a:pt x="114" y="44"/>
                          </a:lnTo>
                          <a:lnTo>
                            <a:pt x="136" y="30"/>
                          </a:lnTo>
                          <a:lnTo>
                            <a:pt x="158" y="20"/>
                          </a:lnTo>
                          <a:lnTo>
                            <a:pt x="182" y="12"/>
                          </a:lnTo>
                          <a:lnTo>
                            <a:pt x="206" y="6"/>
                          </a:lnTo>
                          <a:lnTo>
                            <a:pt x="232" y="2"/>
                          </a:lnTo>
                          <a:lnTo>
                            <a:pt x="258" y="0"/>
                          </a:lnTo>
                          <a:lnTo>
                            <a:pt x="258" y="0"/>
                          </a:lnTo>
                          <a:lnTo>
                            <a:pt x="284" y="2"/>
                          </a:lnTo>
                          <a:lnTo>
                            <a:pt x="310" y="6"/>
                          </a:lnTo>
                          <a:lnTo>
                            <a:pt x="334" y="12"/>
                          </a:lnTo>
                          <a:lnTo>
                            <a:pt x="358" y="20"/>
                          </a:lnTo>
                          <a:lnTo>
                            <a:pt x="380" y="30"/>
                          </a:lnTo>
                          <a:lnTo>
                            <a:pt x="402" y="44"/>
                          </a:lnTo>
                          <a:lnTo>
                            <a:pt x="422" y="58"/>
                          </a:lnTo>
                          <a:lnTo>
                            <a:pt x="440" y="76"/>
                          </a:lnTo>
                          <a:lnTo>
                            <a:pt x="456" y="94"/>
                          </a:lnTo>
                          <a:lnTo>
                            <a:pt x="472" y="114"/>
                          </a:lnTo>
                          <a:lnTo>
                            <a:pt x="484" y="134"/>
                          </a:lnTo>
                          <a:lnTo>
                            <a:pt x="496" y="158"/>
                          </a:lnTo>
                          <a:lnTo>
                            <a:pt x="504" y="180"/>
                          </a:lnTo>
                          <a:lnTo>
                            <a:pt x="510" y="206"/>
                          </a:lnTo>
                          <a:lnTo>
                            <a:pt x="514" y="230"/>
                          </a:lnTo>
                          <a:lnTo>
                            <a:pt x="516" y="258"/>
                          </a:lnTo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352"/>
                    </a:p>
                  </p:txBody>
                </p:sp>
              </p:grp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C0719900-5971-4BE5-94E5-676102F97CEE}"/>
                      </a:ext>
                    </a:extLst>
                  </p:cNvPr>
                  <p:cNvSpPr/>
                  <p:nvPr/>
                </p:nvSpPr>
                <p:spPr>
                  <a:xfrm>
                    <a:off x="1101879" y="5789104"/>
                    <a:ext cx="358205" cy="358205"/>
                  </a:xfrm>
                  <a:custGeom>
                    <a:avLst/>
                    <a:gdLst>
                      <a:gd name="connsiteX0" fmla="*/ 152792 w 305584"/>
                      <a:gd name="connsiteY0" fmla="*/ 59791 h 305584"/>
                      <a:gd name="connsiteX1" fmla="*/ 59791 w 305584"/>
                      <a:gd name="connsiteY1" fmla="*/ 152790 h 305584"/>
                      <a:gd name="connsiteX2" fmla="*/ 152792 w 305584"/>
                      <a:gd name="connsiteY2" fmla="*/ 245789 h 305584"/>
                      <a:gd name="connsiteX3" fmla="*/ 245793 w 305584"/>
                      <a:gd name="connsiteY3" fmla="*/ 152790 h 305584"/>
                      <a:gd name="connsiteX4" fmla="*/ 152792 w 305584"/>
                      <a:gd name="connsiteY4" fmla="*/ 59791 h 305584"/>
                      <a:gd name="connsiteX5" fmla="*/ 152792 w 305584"/>
                      <a:gd name="connsiteY5" fmla="*/ 0 h 305584"/>
                      <a:gd name="connsiteX6" fmla="*/ 305584 w 305584"/>
                      <a:gd name="connsiteY6" fmla="*/ 152792 h 305584"/>
                      <a:gd name="connsiteX7" fmla="*/ 152792 w 305584"/>
                      <a:gd name="connsiteY7" fmla="*/ 305584 h 305584"/>
                      <a:gd name="connsiteX8" fmla="*/ 0 w 305584"/>
                      <a:gd name="connsiteY8" fmla="*/ 152792 h 305584"/>
                      <a:gd name="connsiteX9" fmla="*/ 152792 w 305584"/>
                      <a:gd name="connsiteY9" fmla="*/ 0 h 305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5584" h="305584">
                        <a:moveTo>
                          <a:pt x="152792" y="59791"/>
                        </a:moveTo>
                        <a:cubicBezTo>
                          <a:pt x="101429" y="59791"/>
                          <a:pt x="59791" y="101428"/>
                          <a:pt x="59791" y="152790"/>
                        </a:cubicBezTo>
                        <a:cubicBezTo>
                          <a:pt x="59791" y="204152"/>
                          <a:pt x="101429" y="245789"/>
                          <a:pt x="152792" y="245789"/>
                        </a:cubicBezTo>
                        <a:cubicBezTo>
                          <a:pt x="204155" y="245789"/>
                          <a:pt x="245793" y="204152"/>
                          <a:pt x="245793" y="152790"/>
                        </a:cubicBezTo>
                        <a:cubicBezTo>
                          <a:pt x="245793" y="101428"/>
                          <a:pt x="204155" y="59791"/>
                          <a:pt x="152792" y="59791"/>
                        </a:cubicBezTo>
                        <a:close/>
                        <a:moveTo>
                          <a:pt x="152792" y="0"/>
                        </a:moveTo>
                        <a:cubicBezTo>
                          <a:pt x="237177" y="0"/>
                          <a:pt x="305584" y="68407"/>
                          <a:pt x="305584" y="152792"/>
                        </a:cubicBezTo>
                        <a:cubicBezTo>
                          <a:pt x="305584" y="237177"/>
                          <a:pt x="237177" y="305584"/>
                          <a:pt x="152792" y="305584"/>
                        </a:cubicBezTo>
                        <a:cubicBezTo>
                          <a:pt x="68407" y="305584"/>
                          <a:pt x="0" y="237177"/>
                          <a:pt x="0" y="152792"/>
                        </a:cubicBezTo>
                        <a:cubicBezTo>
                          <a:pt x="0" y="68407"/>
                          <a:pt x="68407" y="0"/>
                          <a:pt x="152792" y="0"/>
                        </a:cubicBezTo>
                        <a:close/>
                      </a:path>
                    </a:pathLst>
                  </a:custGeom>
                  <a:grp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id-ID" sz="1352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7250FC-AE73-4B08-A355-939043B891A1}"/>
                </a:ext>
              </a:extLst>
            </p:cNvPr>
            <p:cNvGrpSpPr/>
            <p:nvPr userDrawn="1"/>
          </p:nvGrpSpPr>
          <p:grpSpPr>
            <a:xfrm>
              <a:off x="18297807" y="9925183"/>
              <a:ext cx="285384" cy="285384"/>
              <a:chOff x="12991645" y="6161514"/>
              <a:chExt cx="552389" cy="552389"/>
            </a:xfrm>
            <a:effectLst>
              <a:outerShdw blurRad="254000" dist="165100" dir="6600000" sx="70000" sy="70000" algn="t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7E479704-80FE-4EFC-B999-D20D88EFAEB8}"/>
                  </a:ext>
                </a:extLst>
              </p:cNvPr>
              <p:cNvSpPr/>
              <p:nvPr/>
            </p:nvSpPr>
            <p:spPr>
              <a:xfrm rot="5400000">
                <a:off x="12991645" y="6161514"/>
                <a:ext cx="552389" cy="552389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7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89636F89-CFA9-4DC8-8A65-3036149BB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801" y="6338988"/>
                <a:ext cx="114076" cy="197440"/>
              </a:xfrm>
              <a:custGeom>
                <a:avLst/>
                <a:gdLst>
                  <a:gd name="T0" fmla="*/ 917464 w 228"/>
                  <a:gd name="T1" fmla="*/ 6378503 h 396"/>
                  <a:gd name="T2" fmla="*/ 917464 w 228"/>
                  <a:gd name="T3" fmla="*/ 6378503 h 396"/>
                  <a:gd name="T4" fmla="*/ 20449952 w 228"/>
                  <a:gd name="T5" fmla="*/ 25644259 h 396"/>
                  <a:gd name="T6" fmla="*/ 917464 w 228"/>
                  <a:gd name="T7" fmla="*/ 45951270 h 396"/>
                  <a:gd name="T8" fmla="*/ 917464 w 228"/>
                  <a:gd name="T9" fmla="*/ 45951270 h 396"/>
                  <a:gd name="T10" fmla="*/ 0 w 228"/>
                  <a:gd name="T11" fmla="*/ 47773648 h 396"/>
                  <a:gd name="T12" fmla="*/ 3801645 w 228"/>
                  <a:gd name="T13" fmla="*/ 51418403 h 396"/>
                  <a:gd name="T14" fmla="*/ 6554398 w 228"/>
                  <a:gd name="T15" fmla="*/ 50507395 h 396"/>
                  <a:gd name="T16" fmla="*/ 6554398 w 228"/>
                  <a:gd name="T17" fmla="*/ 50507395 h 396"/>
                  <a:gd name="T18" fmla="*/ 28839639 w 228"/>
                  <a:gd name="T19" fmla="*/ 28507892 h 396"/>
                  <a:gd name="T20" fmla="*/ 28839639 w 228"/>
                  <a:gd name="T21" fmla="*/ 28507892 h 396"/>
                  <a:gd name="T22" fmla="*/ 29757103 w 228"/>
                  <a:gd name="T23" fmla="*/ 25644259 h 396"/>
                  <a:gd name="T24" fmla="*/ 29757103 w 228"/>
                  <a:gd name="T25" fmla="*/ 25644259 h 396"/>
                  <a:gd name="T26" fmla="*/ 29757103 w 228"/>
                  <a:gd name="T27" fmla="*/ 25644259 h 396"/>
                  <a:gd name="T28" fmla="*/ 28839639 w 228"/>
                  <a:gd name="T29" fmla="*/ 22910511 h 396"/>
                  <a:gd name="T30" fmla="*/ 28839639 w 228"/>
                  <a:gd name="T31" fmla="*/ 22910511 h 396"/>
                  <a:gd name="T32" fmla="*/ 6554398 w 228"/>
                  <a:gd name="T33" fmla="*/ 911369 h 396"/>
                  <a:gd name="T34" fmla="*/ 6554398 w 228"/>
                  <a:gd name="T35" fmla="*/ 911369 h 396"/>
                  <a:gd name="T36" fmla="*/ 3801645 w 228"/>
                  <a:gd name="T37" fmla="*/ 0 h 396"/>
                  <a:gd name="T38" fmla="*/ 0 w 228"/>
                  <a:gd name="T39" fmla="*/ 3644756 h 396"/>
                  <a:gd name="T40" fmla="*/ 917464 w 228"/>
                  <a:gd name="T41" fmla="*/ 6378503 h 3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28" h="396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352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52ABB3-741A-4588-9EE3-1EEEEEC708D8}"/>
              </a:ext>
            </a:extLst>
          </p:cNvPr>
          <p:cNvGrpSpPr/>
          <p:nvPr userDrawn="1"/>
        </p:nvGrpSpPr>
        <p:grpSpPr>
          <a:xfrm>
            <a:off x="671424" y="9870549"/>
            <a:ext cx="2714523" cy="292776"/>
            <a:chOff x="893847" y="9898598"/>
            <a:chExt cx="3613768" cy="292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60BFB8-BC34-4926-817F-05D940837F28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13768" cy="292776"/>
              <a:chOff x="1021995" y="9934119"/>
              <a:chExt cx="3613768" cy="292776"/>
            </a:xfrm>
          </p:grpSpPr>
          <p:sp>
            <p:nvSpPr>
              <p:cNvPr id="30" name="Freeform 62">
                <a:extLst>
                  <a:ext uri="{FF2B5EF4-FFF2-40B4-BE49-F238E27FC236}">
                    <a16:creationId xmlns:a16="http://schemas.microsoft.com/office/drawing/2014/main" id="{3B6CCA40-0841-4734-B733-0771837017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052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F78254-B949-493A-9AD8-2CA29FD14BE5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33787" cy="277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2" b="1" spc="225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1202" spc="225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2017.ALL RIGHTS</a:t>
                </a:r>
                <a:endParaRPr lang="id-ID" sz="1202" spc="225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5533F8-C943-4753-8494-91786931A705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</p:spTree>
    <p:extLst>
      <p:ext uri="{BB962C8B-B14F-4D97-AF65-F5344CB8AC3E}">
        <p14:creationId xmlns:p14="http://schemas.microsoft.com/office/powerpoint/2010/main" val="219578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5BF230-E320-4FA5-9668-823E86E515EA}"/>
              </a:ext>
            </a:extLst>
          </p:cNvPr>
          <p:cNvSpPr txBox="1"/>
          <p:nvPr userDrawn="1"/>
        </p:nvSpPr>
        <p:spPr>
          <a:xfrm rot="10800000" flipV="1">
            <a:off x="13156718" y="586051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 i="0" smtClean="0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21559" b="1" i="0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C0297-168E-4CDA-A3DC-8DE0DED8CA46}"/>
              </a:ext>
            </a:extLst>
          </p:cNvPr>
          <p:cNvSpPr txBox="1"/>
          <p:nvPr userDrawn="1"/>
        </p:nvSpPr>
        <p:spPr>
          <a:xfrm rot="5400000">
            <a:off x="12054939" y="5347740"/>
            <a:ext cx="3563588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2" strike="noStrike" spc="451">
                <a:solidFill>
                  <a:schemeClr val="bg1">
                    <a:alpha val="87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3A878-0A27-4A13-AB5B-29B43BE302A7}"/>
              </a:ext>
            </a:extLst>
          </p:cNvPr>
          <p:cNvSpPr txBox="1"/>
          <p:nvPr userDrawn="1"/>
        </p:nvSpPr>
        <p:spPr>
          <a:xfrm>
            <a:off x="676334" y="643691"/>
            <a:ext cx="1066318" cy="323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2" spc="225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1502" spc="225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B80A2-2D33-4405-BB84-FA48D80F2C7F}"/>
              </a:ext>
            </a:extLst>
          </p:cNvPr>
          <p:cNvSpPr txBox="1"/>
          <p:nvPr userDrawn="1"/>
        </p:nvSpPr>
        <p:spPr>
          <a:xfrm>
            <a:off x="12825414" y="689859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4B1B32-EF0D-4976-AF26-4E357605E853}"/>
              </a:ext>
            </a:extLst>
          </p:cNvPr>
          <p:cNvGrpSpPr/>
          <p:nvPr userDrawn="1"/>
        </p:nvGrpSpPr>
        <p:grpSpPr>
          <a:xfrm>
            <a:off x="11724048" y="9844238"/>
            <a:ext cx="1737366" cy="391176"/>
            <a:chOff x="11556938" y="7296986"/>
            <a:chExt cx="2013012" cy="340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327DCB-3CBE-425B-A92D-3EFCDE3C7945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DB5BF4B4-0CDF-4A48-A3AA-C4B6C1FE04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DA85A4-D6B6-44C8-A229-72C0EA5710E8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2920EC-642F-4E70-BB4D-C80E7AC576AF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19" name="Freeform 75">
                <a:extLst>
                  <a:ext uri="{FF2B5EF4-FFF2-40B4-BE49-F238E27FC236}">
                    <a16:creationId xmlns:a16="http://schemas.microsoft.com/office/drawing/2014/main" id="{7E6E8394-1561-4257-B2ED-9B11AF7D63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01D9475-7D74-4FB5-9582-672692A3E62C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A62277-8AF6-4C53-A31B-F16FAD3928B2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17" name="Freeform 74">
                <a:extLst>
                  <a:ext uri="{FF2B5EF4-FFF2-40B4-BE49-F238E27FC236}">
                    <a16:creationId xmlns:a16="http://schemas.microsoft.com/office/drawing/2014/main" id="{B19D39FF-6E59-47E3-8008-CC5C5CECD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1EE63F1-B61F-4256-9DF0-07BF2879FA2D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CED21C-B661-44E4-95E7-194B1434C5D0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1F03CC-E618-4705-954B-86BFC052D290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EE2B250-D42B-4F95-8A39-DF21533A971D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8353A18-13DF-466E-BAAB-F188FB0191A4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96AFC182-A899-473F-B5B5-8E9AF08D16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16" name="Freeform 10">
                    <a:extLst>
                      <a:ext uri="{FF2B5EF4-FFF2-40B4-BE49-F238E27FC236}">
                        <a16:creationId xmlns:a16="http://schemas.microsoft.com/office/drawing/2014/main" id="{798BBF06-4362-4A05-9F20-A2F024231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3485E07-B3C4-495B-B33F-EEE889774898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3885E7-C3C9-4351-828D-9C77C810E105}"/>
              </a:ext>
            </a:extLst>
          </p:cNvPr>
          <p:cNvGrpSpPr/>
          <p:nvPr userDrawn="1"/>
        </p:nvGrpSpPr>
        <p:grpSpPr>
          <a:xfrm>
            <a:off x="13706094" y="9871498"/>
            <a:ext cx="252883" cy="336656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2A3F172-551A-4DF2-97CF-0ECDDEDED642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D395F9D4-448A-4328-ABF8-4E68A10A5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B48D88-AB64-407B-84BC-79FB17836506}"/>
              </a:ext>
            </a:extLst>
          </p:cNvPr>
          <p:cNvGrpSpPr/>
          <p:nvPr userDrawn="1"/>
        </p:nvGrpSpPr>
        <p:grpSpPr>
          <a:xfrm>
            <a:off x="671424" y="9870549"/>
            <a:ext cx="2714523" cy="292776"/>
            <a:chOff x="893847" y="9898598"/>
            <a:chExt cx="3613768" cy="2927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05058A-36AE-4577-9446-F61345A9B564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13768" cy="292776"/>
              <a:chOff x="1021995" y="9934119"/>
              <a:chExt cx="3613768" cy="292776"/>
            </a:xfrm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BE6433BA-016C-42E4-A788-A78A9C51E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052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B0272E-734D-4833-A4E2-7EF477A5DAD9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33787" cy="277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2" b="1" spc="225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1202" spc="225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2017.ALL RIGHTS</a:t>
                </a:r>
                <a:endParaRPr lang="id-ID" sz="1202" spc="225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7B8B6D-49B1-4E6A-9576-E3D407A631D4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</p:spTree>
    <p:extLst>
      <p:ext uri="{BB962C8B-B14F-4D97-AF65-F5344CB8AC3E}">
        <p14:creationId xmlns:p14="http://schemas.microsoft.com/office/powerpoint/2010/main" val="131963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89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1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E2C9B5D-030B-4938-B281-41CA8B3722ED}"/>
              </a:ext>
            </a:extLst>
          </p:cNvPr>
          <p:cNvSpPr txBox="1"/>
          <p:nvPr userDrawn="1"/>
        </p:nvSpPr>
        <p:spPr>
          <a:xfrm rot="10800000" flipV="1">
            <a:off x="12759349" y="361670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 i="0" smtClean="0">
                <a:solidFill>
                  <a:schemeClr val="bg1">
                    <a:alpha val="1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21559" b="1" i="0">
              <a:solidFill>
                <a:schemeClr val="bg1">
                  <a:alpha val="1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032196-BAB7-4AA2-9CBC-25179B9301C0}"/>
              </a:ext>
            </a:extLst>
          </p:cNvPr>
          <p:cNvSpPr txBox="1"/>
          <p:nvPr userDrawn="1"/>
        </p:nvSpPr>
        <p:spPr>
          <a:xfrm rot="5400000">
            <a:off x="12054939" y="5347740"/>
            <a:ext cx="3563588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2" strike="noStrike" spc="451">
                <a:solidFill>
                  <a:schemeClr val="bg1"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4E3D6A-BD67-47E8-AFD2-752F594D83D3}"/>
              </a:ext>
            </a:extLst>
          </p:cNvPr>
          <p:cNvSpPr txBox="1"/>
          <p:nvPr userDrawn="1"/>
        </p:nvSpPr>
        <p:spPr>
          <a:xfrm>
            <a:off x="676334" y="643691"/>
            <a:ext cx="1066318" cy="323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2" spc="225">
                <a:solidFill>
                  <a:schemeClr val="bg1"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1502" spc="225">
              <a:solidFill>
                <a:schemeClr val="bg1"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E5260A-82A3-42CC-931C-D94A29BE5787}"/>
              </a:ext>
            </a:extLst>
          </p:cNvPr>
          <p:cNvSpPr txBox="1"/>
          <p:nvPr userDrawn="1"/>
        </p:nvSpPr>
        <p:spPr>
          <a:xfrm>
            <a:off x="12245165" y="598419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alpha val="1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alpha val="1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76795F-7B38-46DD-A587-747B6D483DE8}"/>
              </a:ext>
            </a:extLst>
          </p:cNvPr>
          <p:cNvGrpSpPr/>
          <p:nvPr userDrawn="1"/>
        </p:nvGrpSpPr>
        <p:grpSpPr>
          <a:xfrm>
            <a:off x="11591598" y="9879806"/>
            <a:ext cx="2234919" cy="296112"/>
            <a:chOff x="11591598" y="9879806"/>
            <a:chExt cx="2234919" cy="29611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5769F9A-17EB-4632-AFCC-8E2FFBF30EE0}"/>
                </a:ext>
              </a:extLst>
            </p:cNvPr>
            <p:cNvGrpSpPr/>
            <p:nvPr/>
          </p:nvGrpSpPr>
          <p:grpSpPr>
            <a:xfrm>
              <a:off x="12072760" y="9879806"/>
              <a:ext cx="293836" cy="296112"/>
              <a:chOff x="12097470" y="7200012"/>
              <a:chExt cx="495300" cy="495300"/>
            </a:xfrm>
          </p:grpSpPr>
          <p:sp>
            <p:nvSpPr>
              <p:cNvPr id="52" name="Freeform 85">
                <a:extLst>
                  <a:ext uri="{FF2B5EF4-FFF2-40B4-BE49-F238E27FC236}">
                    <a16:creationId xmlns:a16="http://schemas.microsoft.com/office/drawing/2014/main" id="{E3F40359-F656-4B41-8C24-2BB7274FFB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0D4260E-C9B4-42C1-9A22-D4F455EC5C7E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9C03B1-61F6-4304-801F-BF38120AD22B}"/>
                </a:ext>
              </a:extLst>
            </p:cNvPr>
            <p:cNvGrpSpPr/>
            <p:nvPr/>
          </p:nvGrpSpPr>
          <p:grpSpPr>
            <a:xfrm>
              <a:off x="12553936" y="9879806"/>
              <a:ext cx="293836" cy="296112"/>
              <a:chOff x="12898290" y="7257882"/>
              <a:chExt cx="379560" cy="379560"/>
            </a:xfrm>
          </p:grpSpPr>
          <p:sp>
            <p:nvSpPr>
              <p:cNvPr id="50" name="Freeform 75">
                <a:extLst>
                  <a:ext uri="{FF2B5EF4-FFF2-40B4-BE49-F238E27FC236}">
                    <a16:creationId xmlns:a16="http://schemas.microsoft.com/office/drawing/2014/main" id="{B5FC9669-222B-45B7-AF72-D52926E0E4E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A281C90-C097-4832-A5F9-E0393E380024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787BCB-3895-430C-9D23-2CB0B57C695D}"/>
                </a:ext>
              </a:extLst>
            </p:cNvPr>
            <p:cNvGrpSpPr/>
            <p:nvPr/>
          </p:nvGrpSpPr>
          <p:grpSpPr>
            <a:xfrm>
              <a:off x="13035114" y="9879806"/>
              <a:ext cx="293836" cy="296112"/>
              <a:chOff x="13421600" y="7257882"/>
              <a:chExt cx="379560" cy="379560"/>
            </a:xfrm>
          </p:grpSpPr>
          <p:sp>
            <p:nvSpPr>
              <p:cNvPr id="48" name="Freeform 74">
                <a:extLst>
                  <a:ext uri="{FF2B5EF4-FFF2-40B4-BE49-F238E27FC236}">
                    <a16:creationId xmlns:a16="http://schemas.microsoft.com/office/drawing/2014/main" id="{B522F540-39A6-4EA3-8F96-420DE4B96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5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F702163-609B-4437-9EE4-839E95FFAA59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460072F-FB49-4DFF-937A-C7A0D6E90F34}"/>
                </a:ext>
              </a:extLst>
            </p:cNvPr>
            <p:cNvGrpSpPr/>
            <p:nvPr/>
          </p:nvGrpSpPr>
          <p:grpSpPr>
            <a:xfrm>
              <a:off x="11591598" y="9879806"/>
              <a:ext cx="293836" cy="296112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B18DFB-06B6-4DA8-916B-1340939AC76F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2A5FDE9-3C29-460E-89C9-52039DF7BA82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C5AB282-EB15-4285-B041-336C83752D2D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46" name="Freeform 5">
                    <a:extLst>
                      <a:ext uri="{FF2B5EF4-FFF2-40B4-BE49-F238E27FC236}">
                        <a16:creationId xmlns:a16="http://schemas.microsoft.com/office/drawing/2014/main" id="{D1B1D757-ECFA-4FBE-9713-5B7EECCFC3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>
                      <a:solidFill>
                        <a:schemeClr val="bg1">
                          <a:alpha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Freeform 10">
                    <a:extLst>
                      <a:ext uri="{FF2B5EF4-FFF2-40B4-BE49-F238E27FC236}">
                        <a16:creationId xmlns:a16="http://schemas.microsoft.com/office/drawing/2014/main" id="{959A6031-820B-4AC6-854E-2DB8FFE515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>
                      <a:solidFill>
                        <a:schemeClr val="bg1">
                          <a:alpha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7458F1C-C39E-4613-8F01-DB2650EE131B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>
                    <a:solidFill>
                      <a:schemeClr val="bg1">
                        <a:alpha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D10362-A5C8-4DC1-89A5-3B2C10618A44}"/>
                </a:ext>
              </a:extLst>
            </p:cNvPr>
            <p:cNvGrpSpPr/>
            <p:nvPr userDrawn="1"/>
          </p:nvGrpSpPr>
          <p:grpSpPr>
            <a:xfrm>
              <a:off x="13573634" y="9900439"/>
              <a:ext cx="252883" cy="254841"/>
              <a:chOff x="12991608" y="6161520"/>
              <a:chExt cx="552387" cy="552390"/>
            </a:xfrm>
            <a:effectLst>
              <a:outerShdw blurRad="254000" dist="165100" dir="6600000" sx="70000" sy="7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grpSpPr>
          <p:sp>
            <p:nvSpPr>
              <p:cNvPr id="36" name="Rectangle: Top Corners Rounded 35">
                <a:extLst>
                  <a:ext uri="{FF2B5EF4-FFF2-40B4-BE49-F238E27FC236}">
                    <a16:creationId xmlns:a16="http://schemas.microsoft.com/office/drawing/2014/main" id="{F702069A-3DC8-4052-997F-F585628BA435}"/>
                  </a:ext>
                </a:extLst>
              </p:cNvPr>
              <p:cNvSpPr/>
              <p:nvPr/>
            </p:nvSpPr>
            <p:spPr>
              <a:xfrm rot="5400000">
                <a:off x="12991607" y="6161521"/>
                <a:ext cx="552390" cy="552387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76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DA388315-885B-4B94-B4D2-D2D8AC3C1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0800" y="6338987"/>
                <a:ext cx="114076" cy="197441"/>
              </a:xfrm>
              <a:custGeom>
                <a:avLst/>
                <a:gdLst>
                  <a:gd name="T0" fmla="*/ 917464 w 228"/>
                  <a:gd name="T1" fmla="*/ 6378503 h 396"/>
                  <a:gd name="T2" fmla="*/ 917464 w 228"/>
                  <a:gd name="T3" fmla="*/ 6378503 h 396"/>
                  <a:gd name="T4" fmla="*/ 20449952 w 228"/>
                  <a:gd name="T5" fmla="*/ 25644259 h 396"/>
                  <a:gd name="T6" fmla="*/ 917464 w 228"/>
                  <a:gd name="T7" fmla="*/ 45951270 h 396"/>
                  <a:gd name="T8" fmla="*/ 917464 w 228"/>
                  <a:gd name="T9" fmla="*/ 45951270 h 396"/>
                  <a:gd name="T10" fmla="*/ 0 w 228"/>
                  <a:gd name="T11" fmla="*/ 47773648 h 396"/>
                  <a:gd name="T12" fmla="*/ 3801645 w 228"/>
                  <a:gd name="T13" fmla="*/ 51418403 h 396"/>
                  <a:gd name="T14" fmla="*/ 6554398 w 228"/>
                  <a:gd name="T15" fmla="*/ 50507395 h 396"/>
                  <a:gd name="T16" fmla="*/ 6554398 w 228"/>
                  <a:gd name="T17" fmla="*/ 50507395 h 396"/>
                  <a:gd name="T18" fmla="*/ 28839639 w 228"/>
                  <a:gd name="T19" fmla="*/ 28507892 h 396"/>
                  <a:gd name="T20" fmla="*/ 28839639 w 228"/>
                  <a:gd name="T21" fmla="*/ 28507892 h 396"/>
                  <a:gd name="T22" fmla="*/ 29757103 w 228"/>
                  <a:gd name="T23" fmla="*/ 25644259 h 396"/>
                  <a:gd name="T24" fmla="*/ 29757103 w 228"/>
                  <a:gd name="T25" fmla="*/ 25644259 h 396"/>
                  <a:gd name="T26" fmla="*/ 29757103 w 228"/>
                  <a:gd name="T27" fmla="*/ 25644259 h 396"/>
                  <a:gd name="T28" fmla="*/ 28839639 w 228"/>
                  <a:gd name="T29" fmla="*/ 22910511 h 396"/>
                  <a:gd name="T30" fmla="*/ 28839639 w 228"/>
                  <a:gd name="T31" fmla="*/ 22910511 h 396"/>
                  <a:gd name="T32" fmla="*/ 6554398 w 228"/>
                  <a:gd name="T33" fmla="*/ 911369 h 396"/>
                  <a:gd name="T34" fmla="*/ 6554398 w 228"/>
                  <a:gd name="T35" fmla="*/ 911369 h 396"/>
                  <a:gd name="T36" fmla="*/ 3801645 w 228"/>
                  <a:gd name="T37" fmla="*/ 0 h 396"/>
                  <a:gd name="T38" fmla="*/ 0 w 228"/>
                  <a:gd name="T39" fmla="*/ 3644756 h 396"/>
                  <a:gd name="T40" fmla="*/ 917464 w 228"/>
                  <a:gd name="T41" fmla="*/ 6378503 h 3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28" h="396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352">
                  <a:solidFill>
                    <a:schemeClr val="bg1">
                      <a:alpha val="35000"/>
                    </a:schemeClr>
                  </a:solidFill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50FC53D-2655-44D3-931C-7AEB5E767C14}"/>
              </a:ext>
            </a:extLst>
          </p:cNvPr>
          <p:cNvGrpSpPr/>
          <p:nvPr userDrawn="1"/>
        </p:nvGrpSpPr>
        <p:grpSpPr>
          <a:xfrm>
            <a:off x="822627" y="9898598"/>
            <a:ext cx="2681582" cy="277320"/>
            <a:chOff x="1326556" y="9926647"/>
            <a:chExt cx="3569914" cy="2773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7C3C373-CEC8-45B9-A5C2-57560147CE7D}"/>
                </a:ext>
              </a:extLst>
            </p:cNvPr>
            <p:cNvGrpSpPr/>
            <p:nvPr userDrawn="1"/>
          </p:nvGrpSpPr>
          <p:grpSpPr>
            <a:xfrm>
              <a:off x="1326556" y="9926647"/>
              <a:ext cx="3569914" cy="277320"/>
              <a:chOff x="1454704" y="9962168"/>
              <a:chExt cx="3569914" cy="277320"/>
            </a:xfrm>
          </p:grpSpPr>
          <p:sp>
            <p:nvSpPr>
              <p:cNvPr id="57" name="Freeform 62">
                <a:extLst>
                  <a:ext uri="{FF2B5EF4-FFF2-40B4-BE49-F238E27FC236}">
                    <a16:creationId xmlns:a16="http://schemas.microsoft.com/office/drawing/2014/main" id="{D680C1C7-869B-4020-B10C-1DEE360D0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4704" y="10022663"/>
                <a:ext cx="219919" cy="173192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052">
                  <a:solidFill>
                    <a:schemeClr val="bg1">
                      <a:alpha val="3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95629C-9EBF-4058-8F25-8F5F737B23C0}"/>
                  </a:ext>
                </a:extLst>
              </p:cNvPr>
              <p:cNvSpPr txBox="1"/>
              <p:nvPr/>
            </p:nvSpPr>
            <p:spPr>
              <a:xfrm>
                <a:off x="1690832" y="9962168"/>
                <a:ext cx="3333786" cy="277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2" b="1" spc="225">
                    <a:solidFill>
                      <a:schemeClr val="bg1">
                        <a:alpha val="3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1202" spc="225">
                    <a:solidFill>
                      <a:schemeClr val="bg1">
                        <a:alpha val="3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2017.ALL RIGHTS</a:t>
                </a:r>
                <a:endParaRPr lang="id-ID" sz="1202" spc="225">
                  <a:solidFill>
                    <a:schemeClr val="bg1">
                      <a:alpha val="3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FBB80C2-9170-4F45-AC3E-5EE1AA70109A}"/>
                </a:ext>
              </a:extLst>
            </p:cNvPr>
            <p:cNvSpPr/>
            <p:nvPr userDrawn="1"/>
          </p:nvSpPr>
          <p:spPr>
            <a:xfrm>
              <a:off x="2750633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>
                <a:solidFill>
                  <a:schemeClr val="bg1">
                    <a:alpha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38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0" r:id="rId2"/>
    <p:sldLayoutId id="2147483789" r:id="rId3"/>
    <p:sldLayoutId id="2147483663" r:id="rId4"/>
    <p:sldLayoutId id="2147483705" r:id="rId5"/>
    <p:sldLayoutId id="2147483706" r:id="rId6"/>
    <p:sldLayoutId id="2147483714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90" r:id="rId13"/>
    <p:sldLayoutId id="2147483793" r:id="rId14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DF602-13DF-4830-8F59-3F9E5BBC2425}"/>
              </a:ext>
            </a:extLst>
          </p:cNvPr>
          <p:cNvSpPr/>
          <p:nvPr/>
        </p:nvSpPr>
        <p:spPr>
          <a:xfrm>
            <a:off x="0" y="1964725"/>
            <a:ext cx="5791918" cy="704335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2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D51A2E-8AAC-4887-A66B-CA0153947667}"/>
              </a:ext>
            </a:extLst>
          </p:cNvPr>
          <p:cNvSpPr txBox="1">
            <a:spLocks/>
          </p:cNvSpPr>
          <p:nvPr/>
        </p:nvSpPr>
        <p:spPr>
          <a:xfrm>
            <a:off x="597942" y="3616911"/>
            <a:ext cx="3504983" cy="104295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3606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3A1329A-4C87-4749-A865-BF0ED31DBF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9599"/>
          <a:stretch>
            <a:fillRect/>
          </a:stretch>
        </p:blipFill>
        <p:spPr>
          <a:xfrm>
            <a:off x="7963628" y="3625979"/>
            <a:ext cx="5791919" cy="4641949"/>
          </a:xfrm>
          <a:solidFill>
            <a:schemeClr val="bg1">
              <a:lumMod val="95000"/>
              <a:alpha val="30000"/>
            </a:schemeClr>
          </a:solidFill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6A1A846-D719-4257-8A6F-22939F74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8" y="2472171"/>
            <a:ext cx="4343380" cy="6207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AAADBC-5165-40DF-BBC0-E061D139E161}"/>
              </a:ext>
            </a:extLst>
          </p:cNvPr>
          <p:cNvSpPr/>
          <p:nvPr/>
        </p:nvSpPr>
        <p:spPr>
          <a:xfrm>
            <a:off x="0" y="510272"/>
            <a:ext cx="9008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en-US" sz="5400" b="0" u="sng" cap="none" spc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sz="5400" b="0" u="sng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0" u="sng" cap="none" spc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5400" b="0" u="sng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0" u="sng" cap="none" spc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5400" b="0" u="sng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en-US" sz="5400" b="0" u="sng" cap="none" spc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5400" b="0" u="sng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DCEE39-9EF0-4ED2-8E79-1FD9BA366ABC}"/>
              </a:ext>
            </a:extLst>
          </p:cNvPr>
          <p:cNvSpPr/>
          <p:nvPr/>
        </p:nvSpPr>
        <p:spPr>
          <a:xfrm>
            <a:off x="7238131" y="1710247"/>
            <a:ext cx="71785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 Cụ vs Môi Tr</a:t>
            </a:r>
            <a:r>
              <a:rPr lang="en-US" sz="5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ường </a:t>
            </a:r>
          </a:p>
          <a:p>
            <a:pPr algn="ctr"/>
            <a:r>
              <a:rPr lang="en-US" sz="5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Phần Mềm</a:t>
            </a:r>
            <a:endParaRPr lang="en-US" sz="5400" cap="none" spc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09AD1F-A341-474F-A34F-BC2D145189A1}"/>
              </a:ext>
            </a:extLst>
          </p:cNvPr>
          <p:cNvSpPr/>
          <p:nvPr/>
        </p:nvSpPr>
        <p:spPr>
          <a:xfrm>
            <a:off x="5665095" y="8500629"/>
            <a:ext cx="80261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</a:t>
            </a:r>
            <a:r>
              <a:rPr lang="vi-VN" sz="320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ớng Dẫn : Thầy Tôn Long Ph</a:t>
            </a:r>
            <a:r>
              <a:rPr lang="vi-VN" sz="32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ớc </a:t>
            </a:r>
            <a:endParaRPr lang="en-US" sz="3200" cap="none" spc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41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ình ảnh có liên quan">
            <a:extLst>
              <a:ext uri="{FF2B5EF4-FFF2-40B4-BE49-F238E27FC236}">
                <a16:creationId xmlns:a16="http://schemas.microsoft.com/office/drawing/2014/main" id="{905EBB0D-96A6-4C7F-93A0-FA48699C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4174"/>
            <a:ext cx="5895109" cy="644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F21F7-3DE9-4CE1-8464-1F9805C99449}"/>
              </a:ext>
            </a:extLst>
          </p:cNvPr>
          <p:cNvSpPr txBox="1"/>
          <p:nvPr/>
        </p:nvSpPr>
        <p:spPr>
          <a:xfrm>
            <a:off x="8125693" y="1639967"/>
            <a:ext cx="683721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Bạn:Tủn</a:t>
            </a:r>
          </a:p>
          <a:p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 :17</a:t>
            </a:r>
          </a:p>
          <a:p>
            <a:r>
              <a:rPr lang="en-US" sz="8800" b="1">
                <a:solidFill>
                  <a:srgbClr val="6D99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 ch</a:t>
            </a:r>
            <a:r>
              <a:rPr lang="vi-VN" sz="8800" b="1">
                <a:solidFill>
                  <a:srgbClr val="6D99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8800" b="1">
                <a:solidFill>
                  <a:srgbClr val="6D99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búp-bê</a:t>
            </a:r>
          </a:p>
        </p:txBody>
      </p:sp>
    </p:spTree>
    <p:extLst>
      <p:ext uri="{BB962C8B-B14F-4D97-AF65-F5344CB8AC3E}">
        <p14:creationId xmlns:p14="http://schemas.microsoft.com/office/powerpoint/2010/main" val="104823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ình ảnh có liên quan">
            <a:extLst>
              <a:ext uri="{FF2B5EF4-FFF2-40B4-BE49-F238E27FC236}">
                <a16:creationId xmlns:a16="http://schemas.microsoft.com/office/drawing/2014/main" id="{F21E80CD-4F7F-46D1-B6EB-228A30A5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19" y="172489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12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264130" y="3899099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việc nhóm</a:t>
            </a:r>
            <a:endParaRPr lang="id-ID" sz="13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ình ảnh có liên quan">
            <a:extLst>
              <a:ext uri="{FF2B5EF4-FFF2-40B4-BE49-F238E27FC236}">
                <a16:creationId xmlns:a16="http://schemas.microsoft.com/office/drawing/2014/main" id="{BED92AA3-D489-49F6-8870-FB9D6BAF5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671"/>
            <a:ext cx="8936182" cy="802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0977BF-7E36-497A-A25E-F82ED469079A}"/>
              </a:ext>
            </a:extLst>
          </p:cNvPr>
          <p:cNvSpPr txBox="1">
            <a:spLocks/>
          </p:cNvSpPr>
          <p:nvPr/>
        </p:nvSpPr>
        <p:spPr>
          <a:xfrm>
            <a:off x="7496204" y="2687385"/>
            <a:ext cx="8672052" cy="559802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 </a:t>
            </a:r>
          </a:p>
          <a:p>
            <a:r>
              <a:rPr lang="en-US" sz="9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Doanh Nghiệp</a:t>
            </a:r>
            <a:endParaRPr lang="id-ID" sz="96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2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14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264130" y="4066492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</a:t>
            </a:r>
            <a:r>
              <a:rPr lang="en-US" sz="13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3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Sử </a:t>
            </a:r>
            <a:r>
              <a:rPr lang="en-US" sz="13000" b="1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id-ID" sz="130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70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0AD93-5251-4885-B003-98EB743AB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27"/>
          <a:stretch/>
        </p:blipFill>
        <p:spPr>
          <a:xfrm>
            <a:off x="0" y="419100"/>
            <a:ext cx="14027727" cy="10553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514AD3-B707-4CAA-911B-BE89294D53F4}"/>
                  </a:ext>
                </a:extLst>
              </p14:cNvPr>
              <p14:cNvContentPartPr/>
              <p14:nvPr/>
            </p14:nvContentPartPr>
            <p14:xfrm>
              <a:off x="71640" y="2028960"/>
              <a:ext cx="5272560" cy="34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514AD3-B707-4CAA-911B-BE89294D5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0" y="1965600"/>
                <a:ext cx="53038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67789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CA411-972A-42A1-ABD8-4954DE2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112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7546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3E557-8DD0-4D55-9D78-3F19146B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2EEA7-8A72-454C-8964-EC7E969B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E39E1-ED6C-4134-89B0-9A37340C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1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96C7A-B33A-4B7C-AD67-A63C88B5A4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9675" y="-228600"/>
            <a:ext cx="11880725" cy="11201400"/>
          </a:xfrm>
        </p:spPr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2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BFBB95A-BF94-46A4-88E8-8061ED622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618"/>
            <a:ext cx="7615174" cy="3179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D5E6C2D-0333-4210-B8EC-57B936907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82" y="4059923"/>
            <a:ext cx="7351534" cy="61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6BD84-C1F3-4314-94FA-372FD3A1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249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F070F-C254-46D8-993D-56EFB316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7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58B34-2F5E-4191-BBAC-C43A4F7F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68699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D71D6-63D3-4199-8144-8CC7C2EC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0761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09DA4-D6C7-49E8-98FE-4AB98212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451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3C9473-BD7E-4094-85B2-B1D30CE183DA}"/>
              </a:ext>
            </a:extLst>
          </p:cNvPr>
          <p:cNvSpPr txBox="1"/>
          <p:nvPr/>
        </p:nvSpPr>
        <p:spPr>
          <a:xfrm>
            <a:off x="-1059872" y="4086016"/>
            <a:ext cx="167501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hình động bộ </a:t>
            </a:r>
          </a:p>
          <a:p>
            <a:pPr algn="ctr"/>
            <a:r>
              <a:rPr lang="en-US" sz="8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8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8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39252311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36838-F57C-4DB5-ADA3-9BA77A76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82" y="0"/>
            <a:ext cx="14630400" cy="1097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86082B-491D-4A1F-82C3-71CC52C19AC0}"/>
                  </a:ext>
                </a:extLst>
              </p14:cNvPr>
              <p14:cNvContentPartPr/>
              <p14:nvPr/>
            </p14:nvContentPartPr>
            <p14:xfrm>
              <a:off x="243000" y="6729480"/>
              <a:ext cx="3000960" cy="77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86082B-491D-4A1F-82C3-71CC52C19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160" y="6666120"/>
                <a:ext cx="3032280" cy="8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66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3B212-03C6-4A30-80D0-16ED3E19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3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B8FB1-DD3C-4A7D-AFD2-D6D9A169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9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29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264130" y="3899099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epository </a:t>
            </a:r>
            <a:endParaRPr lang="id-ID" sz="130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C899E-986C-4161-8667-1D77FD301B42}"/>
              </a:ext>
            </a:extLst>
          </p:cNvPr>
          <p:cNvSpPr txBox="1"/>
          <p:nvPr/>
        </p:nvSpPr>
        <p:spPr>
          <a:xfrm>
            <a:off x="6858000" y="50292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2502-9E7D-46C2-A87E-FDCF26889848}"/>
              </a:ext>
            </a:extLst>
          </p:cNvPr>
          <p:cNvSpPr txBox="1"/>
          <p:nvPr/>
        </p:nvSpPr>
        <p:spPr>
          <a:xfrm>
            <a:off x="665019" y="6690202"/>
            <a:ext cx="1396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“là một </a:t>
            </a:r>
            <a:r>
              <a:rPr lang="en-US" sz="5400" b="1" u="sng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 chứa</a:t>
            </a:r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lưu trữ source code của bạn “. </a:t>
            </a:r>
          </a:p>
        </p:txBody>
      </p:sp>
    </p:spTree>
    <p:extLst>
      <p:ext uri="{BB962C8B-B14F-4D97-AF65-F5344CB8AC3E}">
        <p14:creationId xmlns:p14="http://schemas.microsoft.com/office/powerpoint/2010/main" val="589307807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5C5C88-4A8D-4356-9047-4B6F6775E3AC}"/>
              </a:ext>
            </a:extLst>
          </p:cNvPr>
          <p:cNvSpPr/>
          <p:nvPr/>
        </p:nvSpPr>
        <p:spPr>
          <a:xfrm>
            <a:off x="7239897" y="1"/>
            <a:ext cx="7390503" cy="10972800"/>
          </a:xfrm>
          <a:prstGeom prst="rect">
            <a:avLst/>
          </a:prstGeom>
          <a:gradFill flip="none" rotWithShape="1">
            <a:gsLst>
              <a:gs pos="100000">
                <a:srgbClr val="212837">
                  <a:alpha val="0"/>
                </a:srgbClr>
              </a:gs>
              <a:gs pos="0">
                <a:srgbClr val="212837">
                  <a:alpha val="3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2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17F2A0-E80B-4300-A332-E3CE75B2C6AF}"/>
              </a:ext>
            </a:extLst>
          </p:cNvPr>
          <p:cNvGrpSpPr/>
          <p:nvPr/>
        </p:nvGrpSpPr>
        <p:grpSpPr>
          <a:xfrm>
            <a:off x="1704480" y="4934176"/>
            <a:ext cx="3880088" cy="2270816"/>
            <a:chOff x="1441101" y="993866"/>
            <a:chExt cx="5165452" cy="3023073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8AD2FEA3-9F48-4EA5-9909-AC305DF59887}"/>
                </a:ext>
              </a:extLst>
            </p:cNvPr>
            <p:cNvSpPr txBox="1">
              <a:spLocks/>
            </p:cNvSpPr>
            <p:nvPr/>
          </p:nvSpPr>
          <p:spPr>
            <a:xfrm>
              <a:off x="1441101" y="1443601"/>
              <a:ext cx="5165452" cy="257333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7200" b="1">
                  <a:solidFill>
                    <a:schemeClr val="bg1"/>
                  </a:solidFill>
                  <a:latin typeface="Advent Pro" panose="02000506040000020004" pitchFamily="2" charset="0"/>
                </a:rPr>
                <a:t>Git là gì ?</a:t>
              </a:r>
              <a:endParaRPr lang="id-ID" sz="7200" b="1">
                <a:solidFill>
                  <a:schemeClr val="bg1"/>
                </a:solidFill>
                <a:latin typeface="Advent Pro" panose="02000506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775544-2E7D-415E-B317-D99C77822ED4}"/>
                </a:ext>
              </a:extLst>
            </p:cNvPr>
            <p:cNvSpPr txBox="1"/>
            <p:nvPr/>
          </p:nvSpPr>
          <p:spPr>
            <a:xfrm>
              <a:off x="1441101" y="993866"/>
              <a:ext cx="5165452" cy="369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2" b="1" spc="451">
                  <a:solidFill>
                    <a:schemeClr val="bg1">
                      <a:lumMod val="65000"/>
                    </a:schemeClr>
                  </a:solidFill>
                  <a:latin typeface="Advent Pro" panose="02000506040000020004" pitchFamily="2" charset="0"/>
                  <a:ea typeface="Roboto Medium" panose="02000000000000000000" pitchFamily="2" charset="0"/>
                  <a:cs typeface="Segoe UI" panose="020B0502040204020203" pitchFamily="34" charset="0"/>
                </a:rPr>
                <a:t>Cao Đẳng Kỹ Thuật Cao Thắng </a:t>
              </a:r>
              <a:endParaRPr lang="id-ID" sz="1202" b="1" spc="451">
                <a:solidFill>
                  <a:schemeClr val="bg1">
                    <a:lumMod val="65000"/>
                  </a:schemeClr>
                </a:solidFill>
                <a:latin typeface="Advent Pro" panose="02000506040000020004" pitchFamily="2" charset="0"/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F29F084-44C9-4BD5-B857-BA09933A3D1C}"/>
              </a:ext>
            </a:extLst>
          </p:cNvPr>
          <p:cNvSpPr/>
          <p:nvPr/>
        </p:nvSpPr>
        <p:spPr>
          <a:xfrm>
            <a:off x="1906057" y="6829091"/>
            <a:ext cx="521687" cy="454060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270000" dist="152400" dir="2700000" sx="93000" sy="93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005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B6E5ED-59D2-418D-940B-9663C048A9E0}"/>
              </a:ext>
            </a:extLst>
          </p:cNvPr>
          <p:cNvGrpSpPr/>
          <p:nvPr/>
        </p:nvGrpSpPr>
        <p:grpSpPr>
          <a:xfrm>
            <a:off x="7295416" y="58789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E92626-836B-4583-9AEA-E51689247779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48F56F3-0B0A-49AC-A03B-7268AE1DC86D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1609C4B-0C38-45DC-A823-324C912DA834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19DECF-9746-4C86-A363-D8D1148C191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E1FE6C-039D-4F79-A676-6EB05AE6190C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938DAE-09B1-4770-BD41-E31772E96A41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F961E1-390E-492D-BF36-58012795219A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C66965-D6BC-4A62-B524-2AFAFBC5440F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E0A87B1-BE05-4E35-9414-1736BED10411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BB2D89D-D77C-486A-9890-428491B320DC}"/>
              </a:ext>
            </a:extLst>
          </p:cNvPr>
          <p:cNvSpPr txBox="1"/>
          <p:nvPr/>
        </p:nvSpPr>
        <p:spPr>
          <a:xfrm rot="10800000" flipV="1">
            <a:off x="12763045" y="490008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4D7A4-90EC-4F7B-B256-5D4AB8643C93}"/>
              </a:ext>
            </a:extLst>
          </p:cNvPr>
          <p:cNvSpPr txBox="1"/>
          <p:nvPr/>
        </p:nvSpPr>
        <p:spPr>
          <a:xfrm>
            <a:off x="12431741" y="717560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045EE1-02B0-4E5C-AF29-9222D4232D5D}"/>
              </a:ext>
            </a:extLst>
          </p:cNvPr>
          <p:cNvGrpSpPr/>
          <p:nvPr/>
        </p:nvGrpSpPr>
        <p:grpSpPr>
          <a:xfrm>
            <a:off x="11585918" y="9879980"/>
            <a:ext cx="1737366" cy="293836"/>
            <a:chOff x="11556938" y="7296986"/>
            <a:chExt cx="2013012" cy="34045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3CD7AC8-9298-48BB-A5D7-E9CDB7F7A985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61" name="Freeform 85">
                <a:extLst>
                  <a:ext uri="{FF2B5EF4-FFF2-40B4-BE49-F238E27FC236}">
                    <a16:creationId xmlns:a16="http://schemas.microsoft.com/office/drawing/2014/main" id="{3B333222-1E04-49E8-901C-5F078F40AF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E0437EE-56CA-4F16-9EB1-6798EA2498DF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2B66B5-8551-47C2-B827-047F3A616675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59" name="Freeform 75">
                <a:extLst>
                  <a:ext uri="{FF2B5EF4-FFF2-40B4-BE49-F238E27FC236}">
                    <a16:creationId xmlns:a16="http://schemas.microsoft.com/office/drawing/2014/main" id="{C8BC36EC-EBE0-429A-BFDE-A1A40B4DAF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68DD09-9F67-4835-BA85-2C65EAF357DE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0DAF0DD-C4FA-4D35-9E2A-8323ED51D69C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57" name="Freeform 74">
                <a:extLst>
                  <a:ext uri="{FF2B5EF4-FFF2-40B4-BE49-F238E27FC236}">
                    <a16:creationId xmlns:a16="http://schemas.microsoft.com/office/drawing/2014/main" id="{DD24C0E6-0CE2-4729-A10B-2CCA54BE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C3B0D8E-3AFE-4DD1-B848-3F9DDEFA69AB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A1F8F5D-7390-45AD-81FC-93D5B7DDFB72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E2148B2-3270-4578-A2D7-D62D792C3F97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2DA5AE7-148E-484A-8766-3859B62B7F72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A055066-CB02-4207-A554-60F1AC3D3885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55" name="Freeform 5">
                    <a:extLst>
                      <a:ext uri="{FF2B5EF4-FFF2-40B4-BE49-F238E27FC236}">
                        <a16:creationId xmlns:a16="http://schemas.microsoft.com/office/drawing/2014/main" id="{EBDD3825-C9B6-4E05-87EF-F98AFD1CBA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56" name="Freeform 10">
                    <a:extLst>
                      <a:ext uri="{FF2B5EF4-FFF2-40B4-BE49-F238E27FC236}">
                        <a16:creationId xmlns:a16="http://schemas.microsoft.com/office/drawing/2014/main" id="{E3939265-3ECB-431C-B028-4F258FB9E6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858575A-A760-483E-8CE5-AB6A38BECC3F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E24346-6A85-48FB-9814-5508132C0585}"/>
              </a:ext>
            </a:extLst>
          </p:cNvPr>
          <p:cNvGrpSpPr/>
          <p:nvPr/>
        </p:nvGrpSpPr>
        <p:grpSpPr>
          <a:xfrm>
            <a:off x="13567964" y="9900457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91AFDBB2-19A7-4AB1-B87D-A69ECD7F4396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6AB66A44-879F-4E29-87DE-6AD352367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16DBEA-EE68-4209-85A8-30C1016C1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3642" y="-1"/>
            <a:ext cx="7436758" cy="10972800"/>
          </a:xfrm>
          <a:solidFill>
            <a:schemeClr val="bg1">
              <a:lumMod val="95000"/>
              <a:alpha val="19000"/>
            </a:schemeClr>
          </a:solidFill>
        </p:spPr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EF25A0E-7D98-42B5-BE38-A002BE154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86" y="4358170"/>
            <a:ext cx="5917205" cy="247092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DAD7E41-3884-4EF2-B74F-56D627B5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60" y="3167084"/>
            <a:ext cx="5451764" cy="40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ết quả hình ảnh cho 2 loại repository">
            <a:extLst>
              <a:ext uri="{FF2B5EF4-FFF2-40B4-BE49-F238E27FC236}">
                <a16:creationId xmlns:a16="http://schemas.microsoft.com/office/drawing/2014/main" id="{243445EB-C281-4ADB-B852-E13D4637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339454" cy="10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6192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31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181003" y="2802043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ommit </a:t>
            </a:r>
            <a:endParaRPr lang="id-ID" sz="130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C899E-986C-4161-8667-1D77FD301B42}"/>
              </a:ext>
            </a:extLst>
          </p:cNvPr>
          <p:cNvSpPr txBox="1"/>
          <p:nvPr/>
        </p:nvSpPr>
        <p:spPr>
          <a:xfrm>
            <a:off x="6858000" y="50292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2502-9E7D-46C2-A87E-FDCF26889848}"/>
              </a:ext>
            </a:extLst>
          </p:cNvPr>
          <p:cNvSpPr txBox="1"/>
          <p:nvPr/>
        </p:nvSpPr>
        <p:spPr>
          <a:xfrm>
            <a:off x="433469" y="4944763"/>
            <a:ext cx="139653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“Sau khi sửa đổi các file source code... Những thay đổi đấy cần </a:t>
            </a:r>
            <a:r>
              <a:rPr lang="en-US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lang="en-US" sz="5400" b="1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lại</a:t>
            </a:r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bằng cách tạo ra một điểm mốc đánh dấu. Điểm đánh dấu các thay đổi này gọi là </a:t>
            </a:r>
            <a:r>
              <a:rPr lang="en-US" sz="5400" b="1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“. </a:t>
            </a:r>
          </a:p>
        </p:txBody>
      </p:sp>
    </p:spTree>
    <p:extLst>
      <p:ext uri="{BB962C8B-B14F-4D97-AF65-F5344CB8AC3E}">
        <p14:creationId xmlns:p14="http://schemas.microsoft.com/office/powerpoint/2010/main" val="398042875"/>
      </p:ext>
    </p:extLst>
  </p:cSld>
  <p:clrMapOvr>
    <a:masterClrMapping/>
  </p:clrMapOvr>
  <p:transition spd="slow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32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181003" y="2802043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13000" b="1" u="sng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C899E-986C-4161-8667-1D77FD301B42}"/>
              </a:ext>
            </a:extLst>
          </p:cNvPr>
          <p:cNvSpPr txBox="1"/>
          <p:nvPr/>
        </p:nvSpPr>
        <p:spPr>
          <a:xfrm>
            <a:off x="6858000" y="50292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2502-9E7D-46C2-A87E-FDCF26889848}"/>
              </a:ext>
            </a:extLst>
          </p:cNvPr>
          <p:cNvSpPr txBox="1"/>
          <p:nvPr/>
        </p:nvSpPr>
        <p:spPr>
          <a:xfrm>
            <a:off x="433469" y="4944763"/>
            <a:ext cx="139653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vi-VN" sz="7200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vi-VN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một dịch vụ cung cấp kho lưu trữ mã nguồn </a:t>
            </a:r>
            <a:r>
              <a:rPr lang="vi-VN" sz="7200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vi-VN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dựa trên nền </a:t>
            </a:r>
            <a:r>
              <a:rPr lang="vi-VN" sz="7200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các dự án phát triển phần mềm</a:t>
            </a:r>
            <a:r>
              <a:rPr lang="en-US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“. </a:t>
            </a:r>
          </a:p>
        </p:txBody>
      </p:sp>
    </p:spTree>
    <p:extLst>
      <p:ext uri="{BB962C8B-B14F-4D97-AF65-F5344CB8AC3E}">
        <p14:creationId xmlns:p14="http://schemas.microsoft.com/office/powerpoint/2010/main" val="1934619356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D80BDF-265B-4E25-B50C-284D539FC79D}"/>
              </a:ext>
            </a:extLst>
          </p:cNvPr>
          <p:cNvSpPr/>
          <p:nvPr/>
        </p:nvSpPr>
        <p:spPr>
          <a:xfrm>
            <a:off x="0" y="1"/>
            <a:ext cx="14630400" cy="10972800"/>
          </a:xfrm>
          <a:prstGeom prst="rect">
            <a:avLst/>
          </a:prstGeom>
          <a:gradFill flip="none" rotWithShape="1">
            <a:gsLst>
              <a:gs pos="100000">
                <a:srgbClr val="212837"/>
              </a:gs>
              <a:gs pos="0">
                <a:srgbClr val="21283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2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9E2D1D9-2EB8-4131-8617-FA399B510D14}"/>
              </a:ext>
            </a:extLst>
          </p:cNvPr>
          <p:cNvSpPr txBox="1">
            <a:spLocks/>
          </p:cNvSpPr>
          <p:nvPr/>
        </p:nvSpPr>
        <p:spPr>
          <a:xfrm>
            <a:off x="8811491" y="2412060"/>
            <a:ext cx="3753849" cy="614868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949" b="1">
                <a:ln>
                  <a:solidFill>
                    <a:schemeClr val="bg1">
                      <a:lumMod val="75000"/>
                    </a:schemeClr>
                  </a:solidFill>
                </a:ln>
                <a:noFill/>
                <a:latin typeface="Advent Pro" panose="02000506040000020004" pitchFamily="2" charset="0"/>
              </a:rPr>
              <a:t>THE END</a:t>
            </a:r>
            <a:endParaRPr lang="id-ID" sz="14949" b="1">
              <a:ln>
                <a:solidFill>
                  <a:schemeClr val="bg1">
                    <a:lumMod val="75000"/>
                  </a:schemeClr>
                </a:solidFill>
              </a:ln>
              <a:noFill/>
              <a:latin typeface="Advent Pro" panose="02000506040000020004" pitchFamily="2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DBFD0C4-41B7-4D54-9E21-A68674D5337C}"/>
              </a:ext>
            </a:extLst>
          </p:cNvPr>
          <p:cNvSpPr txBox="1">
            <a:spLocks/>
          </p:cNvSpPr>
          <p:nvPr/>
        </p:nvSpPr>
        <p:spPr>
          <a:xfrm>
            <a:off x="2117825" y="2758635"/>
            <a:ext cx="2964502" cy="7307744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611" b="1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path path="circle">
                    <a:fillToRect l="50000" t="50000" r="50000" b="50000"/>
                  </a:path>
                </a:gradFill>
                <a:latin typeface="Advent Pro" panose="02000506040000020004" pitchFamily="2" charset="0"/>
              </a:rPr>
              <a:t>Cảm ơn</a:t>
            </a:r>
            <a:r>
              <a:rPr lang="en-US" sz="6611" b="1">
                <a:solidFill>
                  <a:schemeClr val="bg1"/>
                </a:solidFill>
                <a:latin typeface="Advent Pro" panose="02000506040000020004" pitchFamily="2" charset="0"/>
              </a:rPr>
              <a:t> Quý Thầy cô và các bạn đã lắng nghe</a:t>
            </a:r>
            <a:endParaRPr lang="id-ID" sz="6611" b="1">
              <a:solidFill>
                <a:schemeClr val="bg1"/>
              </a:solidFill>
              <a:latin typeface="Advent Pro" panose="02000506040000020004" pitchFamily="2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86A6F6-5F77-4D49-8A80-E4B5CFE34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10972799"/>
          </a:xfrm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7C6F1-09DC-4946-86A4-A4A6AC6324E0}"/>
              </a:ext>
            </a:extLst>
          </p:cNvPr>
          <p:cNvSpPr txBox="1"/>
          <p:nvPr/>
        </p:nvSpPr>
        <p:spPr>
          <a:xfrm rot="10800000" flipV="1">
            <a:off x="12934292" y="41206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33</a:t>
            </a:fld>
            <a:endParaRPr lang="id-ID" sz="21559" b="1">
              <a:solidFill>
                <a:schemeClr val="bg1">
                  <a:lumMod val="9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0E2A86-0592-4487-8998-760573CD8956}"/>
              </a:ext>
            </a:extLst>
          </p:cNvPr>
          <p:cNvSpPr txBox="1"/>
          <p:nvPr/>
        </p:nvSpPr>
        <p:spPr>
          <a:xfrm rot="5400000">
            <a:off x="12498319" y="5347740"/>
            <a:ext cx="2676830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2" spc="451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WWW.WEBSITE.COM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30F985-10AB-4EC9-8FFE-C838D8A4374D}"/>
              </a:ext>
            </a:extLst>
          </p:cNvPr>
          <p:cNvSpPr txBox="1"/>
          <p:nvPr/>
        </p:nvSpPr>
        <p:spPr>
          <a:xfrm>
            <a:off x="676334" y="604936"/>
            <a:ext cx="1066318" cy="323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2" spc="225">
                <a:solidFill>
                  <a:schemeClr val="bg1"/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ART.TRIP</a:t>
            </a:r>
            <a:endParaRPr lang="id-ID" sz="1502" spc="225">
              <a:solidFill>
                <a:schemeClr val="bg1"/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F58B85-F58C-44F9-9666-6A4E98F793AD}"/>
              </a:ext>
            </a:extLst>
          </p:cNvPr>
          <p:cNvSpPr txBox="1"/>
          <p:nvPr/>
        </p:nvSpPr>
        <p:spPr>
          <a:xfrm>
            <a:off x="12602988" y="63961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40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40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CD45F-D473-45F8-9364-3CB9F8F8A71F}"/>
              </a:ext>
            </a:extLst>
          </p:cNvPr>
          <p:cNvGrpSpPr/>
          <p:nvPr/>
        </p:nvGrpSpPr>
        <p:grpSpPr>
          <a:xfrm>
            <a:off x="671424" y="9912080"/>
            <a:ext cx="2714523" cy="277320"/>
            <a:chOff x="893847" y="9898598"/>
            <a:chExt cx="3613768" cy="36918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DE88CCC-1698-4044-B12A-BDAD56151F2B}"/>
                </a:ext>
              </a:extLst>
            </p:cNvPr>
            <p:cNvGrpSpPr/>
            <p:nvPr userDrawn="1"/>
          </p:nvGrpSpPr>
          <p:grpSpPr>
            <a:xfrm>
              <a:off x="893847" y="9898598"/>
              <a:ext cx="3613768" cy="369188"/>
              <a:chOff x="1021995" y="9934119"/>
              <a:chExt cx="3613768" cy="369188"/>
            </a:xfrm>
          </p:grpSpPr>
          <p:sp>
            <p:nvSpPr>
              <p:cNvPr id="64" name="Freeform 62">
                <a:extLst>
                  <a:ext uri="{FF2B5EF4-FFF2-40B4-BE49-F238E27FC236}">
                    <a16:creationId xmlns:a16="http://schemas.microsoft.com/office/drawing/2014/main" id="{F0E07334-79E6-4DB3-A5EF-2A6FF490D2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995" y="10010675"/>
                <a:ext cx="219920" cy="216220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/>
                <a:endParaRPr lang="en-US" sz="1052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A48EF79-5336-4F8C-9BFB-E86D03A924D8}"/>
                  </a:ext>
                </a:extLst>
              </p:cNvPr>
              <p:cNvSpPr txBox="1"/>
              <p:nvPr/>
            </p:nvSpPr>
            <p:spPr>
              <a:xfrm>
                <a:off x="1301976" y="9934119"/>
                <a:ext cx="3333787" cy="369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2" b="1" spc="225">
                    <a:solidFill>
                      <a:schemeClr val="bg1">
                        <a:lumMod val="7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ART.TRIP  </a:t>
                </a:r>
                <a:r>
                  <a:rPr lang="en-US" sz="1202" spc="225">
                    <a:solidFill>
                      <a:schemeClr val="bg1">
                        <a:lumMod val="85000"/>
                      </a:schemeClr>
                    </a:solidFill>
                    <a:latin typeface="Advent Pro" panose="02000506040000020004" pitchFamily="2" charset="0"/>
                    <a:ea typeface="Roboto Condensed" panose="02000000000000000000" pitchFamily="2" charset="0"/>
                    <a:cs typeface="Segoe UI" panose="020B0502040204020203" pitchFamily="34" charset="0"/>
                  </a:rPr>
                  <a:t>2017.ALL RIGHTS</a:t>
                </a:r>
                <a:endParaRPr lang="id-ID" sz="1202" spc="225">
                  <a:solidFill>
                    <a:schemeClr val="bg1">
                      <a:lumMod val="85000"/>
                    </a:schemeClr>
                  </a:solidFill>
                  <a:latin typeface="Advent Pro" panose="02000506040000020004" pitchFamily="2" charset="0"/>
                  <a:ea typeface="Roboto Condensed" panose="02000000000000000000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CD210C-ABC7-4F5B-86FC-CEA1B4CC889A}"/>
                </a:ext>
              </a:extLst>
            </p:cNvPr>
            <p:cNvSpPr/>
            <p:nvPr userDrawn="1"/>
          </p:nvSpPr>
          <p:spPr>
            <a:xfrm>
              <a:off x="2336408" y="9996668"/>
              <a:ext cx="18000" cy="149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C19AD-8664-42FB-9BA6-33BE034FFC24}"/>
              </a:ext>
            </a:extLst>
          </p:cNvPr>
          <p:cNvGrpSpPr/>
          <p:nvPr/>
        </p:nvGrpSpPr>
        <p:grpSpPr>
          <a:xfrm>
            <a:off x="12071875" y="9882784"/>
            <a:ext cx="293836" cy="293836"/>
            <a:chOff x="12097470" y="7200012"/>
            <a:chExt cx="495300" cy="495300"/>
          </a:xfrm>
        </p:grpSpPr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F9B341F5-5715-436D-91EC-BB6441648A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232137" y="7356848"/>
              <a:ext cx="225966" cy="18162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5757" tIns="12879" rIns="25757" bIns="12879" anchor="ctr"/>
            <a:lstStyle/>
            <a:p>
              <a:endParaRPr lang="en-US" sz="1352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42C9270-B50C-48E0-AD7C-E21C4F89EEEC}"/>
                </a:ext>
              </a:extLst>
            </p:cNvPr>
            <p:cNvSpPr/>
            <p:nvPr/>
          </p:nvSpPr>
          <p:spPr>
            <a:xfrm>
              <a:off x="12097470" y="7200012"/>
              <a:ext cx="495300" cy="4953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DC950C-3DBB-4652-A6A9-3B2DE236AF16}"/>
              </a:ext>
            </a:extLst>
          </p:cNvPr>
          <p:cNvGrpSpPr/>
          <p:nvPr/>
        </p:nvGrpSpPr>
        <p:grpSpPr>
          <a:xfrm>
            <a:off x="12553051" y="9882784"/>
            <a:ext cx="293836" cy="293836"/>
            <a:chOff x="12898290" y="7257882"/>
            <a:chExt cx="379560" cy="379560"/>
          </a:xfrm>
        </p:grpSpPr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7CB626A5-A9E2-4540-8A92-BD6E4D82C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42040" y="7362177"/>
              <a:ext cx="92061" cy="170970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5757" tIns="12879" rIns="25757" bIns="12879" anchor="ctr"/>
            <a:lstStyle/>
            <a:p>
              <a:endParaRPr lang="en-US" sz="1352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A0CD161-600C-4F3A-AC96-696242B5DA3B}"/>
                </a:ext>
              </a:extLst>
            </p:cNvPr>
            <p:cNvSpPr/>
            <p:nvPr/>
          </p:nvSpPr>
          <p:spPr>
            <a:xfrm>
              <a:off x="12898290" y="7257882"/>
              <a:ext cx="379560" cy="37956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5B85CC-0005-4575-92E0-7B827D1BBC2D}"/>
              </a:ext>
            </a:extLst>
          </p:cNvPr>
          <p:cNvGrpSpPr/>
          <p:nvPr/>
        </p:nvGrpSpPr>
        <p:grpSpPr>
          <a:xfrm>
            <a:off x="13034228" y="9882784"/>
            <a:ext cx="293836" cy="293836"/>
            <a:chOff x="13421600" y="7257882"/>
            <a:chExt cx="379560" cy="379560"/>
          </a:xfrm>
        </p:grpSpPr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E4463635-F731-4EB2-BA88-471E4E7C4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6515" y="7354045"/>
              <a:ext cx="189730" cy="187234"/>
            </a:xfrm>
            <a:custGeom>
              <a:avLst/>
              <a:gdLst>
                <a:gd name="T0" fmla="*/ 14641 w 445"/>
                <a:gd name="T1" fmla="*/ 58439 h 436"/>
                <a:gd name="T2" fmla="*/ 14641 w 445"/>
                <a:gd name="T3" fmla="*/ 58439 h 436"/>
                <a:gd name="T4" fmla="*/ 33619 w 445"/>
                <a:gd name="T5" fmla="*/ 101585 h 436"/>
                <a:gd name="T6" fmla="*/ 62901 w 445"/>
                <a:gd name="T7" fmla="*/ 111416 h 436"/>
                <a:gd name="T8" fmla="*/ 67781 w 445"/>
                <a:gd name="T9" fmla="*/ 111416 h 436"/>
                <a:gd name="T10" fmla="*/ 72661 w 445"/>
                <a:gd name="T11" fmla="*/ 135447 h 436"/>
                <a:gd name="T12" fmla="*/ 72661 w 445"/>
                <a:gd name="T13" fmla="*/ 135447 h 436"/>
                <a:gd name="T14" fmla="*/ 0 w 445"/>
                <a:gd name="T15" fmla="*/ 188425 h 436"/>
                <a:gd name="T16" fmla="*/ 62901 w 445"/>
                <a:gd name="T17" fmla="*/ 237579 h 436"/>
                <a:gd name="T18" fmla="*/ 62901 w 445"/>
                <a:gd name="T19" fmla="*/ 237579 h 436"/>
                <a:gd name="T20" fmla="*/ 67781 w 445"/>
                <a:gd name="T21" fmla="*/ 237579 h 436"/>
                <a:gd name="T22" fmla="*/ 106280 w 445"/>
                <a:gd name="T23" fmla="*/ 227748 h 436"/>
                <a:gd name="T24" fmla="*/ 135020 w 445"/>
                <a:gd name="T25" fmla="*/ 174771 h 436"/>
                <a:gd name="T26" fmla="*/ 111161 w 445"/>
                <a:gd name="T27" fmla="*/ 125616 h 436"/>
                <a:gd name="T28" fmla="*/ 96520 w 445"/>
                <a:gd name="T29" fmla="*/ 111416 h 436"/>
                <a:gd name="T30" fmla="*/ 106280 w 445"/>
                <a:gd name="T31" fmla="*/ 96670 h 436"/>
                <a:gd name="T32" fmla="*/ 125259 w 445"/>
                <a:gd name="T33" fmla="*/ 53524 h 436"/>
                <a:gd name="T34" fmla="*/ 106280 w 445"/>
                <a:gd name="T35" fmla="*/ 9831 h 436"/>
                <a:gd name="T36" fmla="*/ 115499 w 445"/>
                <a:gd name="T37" fmla="*/ 9831 h 436"/>
                <a:gd name="T38" fmla="*/ 135020 w 445"/>
                <a:gd name="T39" fmla="*/ 0 h 436"/>
                <a:gd name="T40" fmla="*/ 135020 w 445"/>
                <a:gd name="T41" fmla="*/ 0 h 436"/>
                <a:gd name="T42" fmla="*/ 77541 w 445"/>
                <a:gd name="T43" fmla="*/ 0 h 436"/>
                <a:gd name="T44" fmla="*/ 14641 w 445"/>
                <a:gd name="T45" fmla="*/ 58439 h 436"/>
                <a:gd name="T46" fmla="*/ 111161 w 445"/>
                <a:gd name="T47" fmla="*/ 179140 h 436"/>
                <a:gd name="T48" fmla="*/ 111161 w 445"/>
                <a:gd name="T49" fmla="*/ 179140 h 436"/>
                <a:gd name="T50" fmla="*/ 72661 w 445"/>
                <a:gd name="T51" fmla="*/ 213002 h 436"/>
                <a:gd name="T52" fmla="*/ 29281 w 445"/>
                <a:gd name="T53" fmla="*/ 188425 h 436"/>
                <a:gd name="T54" fmla="*/ 38500 w 445"/>
                <a:gd name="T55" fmla="*/ 159478 h 436"/>
                <a:gd name="T56" fmla="*/ 67781 w 445"/>
                <a:gd name="T57" fmla="*/ 150194 h 436"/>
                <a:gd name="T58" fmla="*/ 72661 w 445"/>
                <a:gd name="T59" fmla="*/ 150194 h 436"/>
                <a:gd name="T60" fmla="*/ 111161 w 445"/>
                <a:gd name="T61" fmla="*/ 179140 h 436"/>
                <a:gd name="T62" fmla="*/ 96520 w 445"/>
                <a:gd name="T63" fmla="*/ 43693 h 436"/>
                <a:gd name="T64" fmla="*/ 96520 w 445"/>
                <a:gd name="T65" fmla="*/ 43693 h 436"/>
                <a:gd name="T66" fmla="*/ 77541 w 445"/>
                <a:gd name="T67" fmla="*/ 92301 h 436"/>
                <a:gd name="T68" fmla="*/ 72661 w 445"/>
                <a:gd name="T69" fmla="*/ 92301 h 436"/>
                <a:gd name="T70" fmla="*/ 43922 w 445"/>
                <a:gd name="T71" fmla="*/ 63354 h 436"/>
                <a:gd name="T72" fmla="*/ 43922 w 445"/>
                <a:gd name="T73" fmla="*/ 33862 h 436"/>
                <a:gd name="T74" fmla="*/ 58020 w 445"/>
                <a:gd name="T75" fmla="*/ 14200 h 436"/>
                <a:gd name="T76" fmla="*/ 62901 w 445"/>
                <a:gd name="T77" fmla="*/ 14200 h 436"/>
                <a:gd name="T78" fmla="*/ 96520 w 445"/>
                <a:gd name="T79" fmla="*/ 43693 h 436"/>
                <a:gd name="T80" fmla="*/ 202258 w 445"/>
                <a:gd name="T81" fmla="*/ 92301 h 436"/>
                <a:gd name="T82" fmla="*/ 202258 w 445"/>
                <a:gd name="T83" fmla="*/ 92301 h 436"/>
                <a:gd name="T84" fmla="*/ 202258 w 445"/>
                <a:gd name="T85" fmla="*/ 53524 h 436"/>
                <a:gd name="T86" fmla="*/ 172977 w 445"/>
                <a:gd name="T87" fmla="*/ 53524 h 436"/>
                <a:gd name="T88" fmla="*/ 172977 w 445"/>
                <a:gd name="T89" fmla="*/ 92301 h 436"/>
                <a:gd name="T90" fmla="*/ 135020 w 445"/>
                <a:gd name="T91" fmla="*/ 92301 h 436"/>
                <a:gd name="T92" fmla="*/ 135020 w 445"/>
                <a:gd name="T93" fmla="*/ 116332 h 436"/>
                <a:gd name="T94" fmla="*/ 172977 w 445"/>
                <a:gd name="T95" fmla="*/ 116332 h 436"/>
                <a:gd name="T96" fmla="*/ 172977 w 445"/>
                <a:gd name="T97" fmla="*/ 159478 h 436"/>
                <a:gd name="T98" fmla="*/ 202258 w 445"/>
                <a:gd name="T99" fmla="*/ 159478 h 436"/>
                <a:gd name="T100" fmla="*/ 202258 w 445"/>
                <a:gd name="T101" fmla="*/ 116332 h 436"/>
                <a:gd name="T102" fmla="*/ 240758 w 445"/>
                <a:gd name="T103" fmla="*/ 116332 h 436"/>
                <a:gd name="T104" fmla="*/ 240758 w 445"/>
                <a:gd name="T105" fmla="*/ 92301 h 436"/>
                <a:gd name="T106" fmla="*/ 202258 w 445"/>
                <a:gd name="T107" fmla="*/ 92301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45" h="436">
                  <a:moveTo>
                    <a:pt x="27" y="107"/>
                  </a:moveTo>
                  <a:lnTo>
                    <a:pt x="27" y="107"/>
                  </a:lnTo>
                  <a:cubicBezTo>
                    <a:pt x="27" y="142"/>
                    <a:pt x="36" y="169"/>
                    <a:pt x="62" y="186"/>
                  </a:cubicBezTo>
                  <a:cubicBezTo>
                    <a:pt x="81" y="195"/>
                    <a:pt x="107" y="204"/>
                    <a:pt x="116" y="204"/>
                  </a:cubicBezTo>
                  <a:lnTo>
                    <a:pt x="125" y="204"/>
                  </a:lnTo>
                  <a:cubicBezTo>
                    <a:pt x="125" y="204"/>
                    <a:pt x="116" y="222"/>
                    <a:pt x="134" y="248"/>
                  </a:cubicBezTo>
                  <a:cubicBezTo>
                    <a:pt x="107" y="248"/>
                    <a:pt x="0" y="257"/>
                    <a:pt x="0" y="345"/>
                  </a:cubicBezTo>
                  <a:cubicBezTo>
                    <a:pt x="0" y="435"/>
                    <a:pt x="98" y="435"/>
                    <a:pt x="116" y="435"/>
                  </a:cubicBezTo>
                  <a:cubicBezTo>
                    <a:pt x="116" y="435"/>
                    <a:pt x="116" y="435"/>
                    <a:pt x="125" y="435"/>
                  </a:cubicBezTo>
                  <a:cubicBezTo>
                    <a:pt x="134" y="435"/>
                    <a:pt x="169" y="435"/>
                    <a:pt x="196" y="417"/>
                  </a:cubicBezTo>
                  <a:cubicBezTo>
                    <a:pt x="231" y="399"/>
                    <a:pt x="249" y="364"/>
                    <a:pt x="249" y="320"/>
                  </a:cubicBezTo>
                  <a:cubicBezTo>
                    <a:pt x="249" y="275"/>
                    <a:pt x="222" y="248"/>
                    <a:pt x="205" y="230"/>
                  </a:cubicBezTo>
                  <a:cubicBezTo>
                    <a:pt x="187" y="222"/>
                    <a:pt x="178" y="213"/>
                    <a:pt x="178" y="204"/>
                  </a:cubicBezTo>
                  <a:cubicBezTo>
                    <a:pt x="178" y="195"/>
                    <a:pt x="187" y="186"/>
                    <a:pt x="196" y="177"/>
                  </a:cubicBezTo>
                  <a:cubicBezTo>
                    <a:pt x="213" y="160"/>
                    <a:pt x="231" y="142"/>
                    <a:pt x="231" y="98"/>
                  </a:cubicBezTo>
                  <a:cubicBezTo>
                    <a:pt x="231" y="62"/>
                    <a:pt x="222" y="36"/>
                    <a:pt x="196" y="18"/>
                  </a:cubicBezTo>
                  <a:lnTo>
                    <a:pt x="213" y="18"/>
                  </a:lnTo>
                  <a:cubicBezTo>
                    <a:pt x="231" y="18"/>
                    <a:pt x="249" y="9"/>
                    <a:pt x="2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0"/>
                    <a:pt x="27" y="0"/>
                    <a:pt x="27" y="107"/>
                  </a:cubicBezTo>
                  <a:close/>
                  <a:moveTo>
                    <a:pt x="205" y="328"/>
                  </a:moveTo>
                  <a:lnTo>
                    <a:pt x="205" y="328"/>
                  </a:lnTo>
                  <a:cubicBezTo>
                    <a:pt x="213" y="364"/>
                    <a:pt x="178" y="390"/>
                    <a:pt x="134" y="390"/>
                  </a:cubicBezTo>
                  <a:cubicBezTo>
                    <a:pt x="90" y="399"/>
                    <a:pt x="54" y="381"/>
                    <a:pt x="54" y="345"/>
                  </a:cubicBezTo>
                  <a:cubicBezTo>
                    <a:pt x="45" y="328"/>
                    <a:pt x="54" y="310"/>
                    <a:pt x="71" y="292"/>
                  </a:cubicBezTo>
                  <a:cubicBezTo>
                    <a:pt x="90" y="283"/>
                    <a:pt x="107" y="275"/>
                    <a:pt x="12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78" y="275"/>
                    <a:pt x="205" y="301"/>
                    <a:pt x="205" y="328"/>
                  </a:cubicBezTo>
                  <a:close/>
                  <a:moveTo>
                    <a:pt x="178" y="80"/>
                  </a:moveTo>
                  <a:lnTo>
                    <a:pt x="178" y="80"/>
                  </a:lnTo>
                  <a:cubicBezTo>
                    <a:pt x="187" y="124"/>
                    <a:pt x="169" y="160"/>
                    <a:pt x="143" y="169"/>
                  </a:cubicBezTo>
                  <a:cubicBezTo>
                    <a:pt x="143" y="169"/>
                    <a:pt x="143" y="169"/>
                    <a:pt x="134" y="169"/>
                  </a:cubicBezTo>
                  <a:cubicBezTo>
                    <a:pt x="107" y="169"/>
                    <a:pt x="90" y="151"/>
                    <a:pt x="81" y="116"/>
                  </a:cubicBezTo>
                  <a:cubicBezTo>
                    <a:pt x="71" y="98"/>
                    <a:pt x="71" y="80"/>
                    <a:pt x="81" y="62"/>
                  </a:cubicBezTo>
                  <a:cubicBezTo>
                    <a:pt x="81" y="45"/>
                    <a:pt x="98" y="36"/>
                    <a:pt x="107" y="26"/>
                  </a:cubicBezTo>
                  <a:lnTo>
                    <a:pt x="116" y="26"/>
                  </a:lnTo>
                  <a:cubicBezTo>
                    <a:pt x="151" y="26"/>
                    <a:pt x="169" y="45"/>
                    <a:pt x="178" y="80"/>
                  </a:cubicBezTo>
                  <a:close/>
                  <a:moveTo>
                    <a:pt x="373" y="169"/>
                  </a:moveTo>
                  <a:lnTo>
                    <a:pt x="373" y="169"/>
                  </a:lnTo>
                  <a:cubicBezTo>
                    <a:pt x="373" y="98"/>
                    <a:pt x="373" y="98"/>
                    <a:pt x="373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169"/>
                    <a:pt x="319" y="169"/>
                    <a:pt x="319" y="169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213"/>
                    <a:pt x="249" y="213"/>
                    <a:pt x="249" y="213"/>
                  </a:cubicBezTo>
                  <a:cubicBezTo>
                    <a:pt x="319" y="213"/>
                    <a:pt x="319" y="213"/>
                    <a:pt x="319" y="213"/>
                  </a:cubicBezTo>
                  <a:cubicBezTo>
                    <a:pt x="319" y="292"/>
                    <a:pt x="319" y="292"/>
                    <a:pt x="319" y="292"/>
                  </a:cubicBezTo>
                  <a:cubicBezTo>
                    <a:pt x="373" y="292"/>
                    <a:pt x="373" y="292"/>
                    <a:pt x="373" y="292"/>
                  </a:cubicBezTo>
                  <a:cubicBezTo>
                    <a:pt x="373" y="213"/>
                    <a:pt x="373" y="213"/>
                    <a:pt x="373" y="213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169"/>
                    <a:pt x="444" y="169"/>
                    <a:pt x="444" y="169"/>
                  </a:cubicBezTo>
                  <a:lnTo>
                    <a:pt x="373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5757" tIns="12879" rIns="25757" bIns="12879" anchor="ctr"/>
            <a:lstStyle/>
            <a:p>
              <a:endParaRPr lang="en-US" sz="1352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4101FA2-F493-46AE-94F5-2245F1353C6F}"/>
                </a:ext>
              </a:extLst>
            </p:cNvPr>
            <p:cNvSpPr/>
            <p:nvPr/>
          </p:nvSpPr>
          <p:spPr>
            <a:xfrm>
              <a:off x="13421600" y="7257882"/>
              <a:ext cx="379560" cy="37956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BAF340-A9A3-43AF-BDEC-017C26CE5D5A}"/>
              </a:ext>
            </a:extLst>
          </p:cNvPr>
          <p:cNvGrpSpPr/>
          <p:nvPr/>
        </p:nvGrpSpPr>
        <p:grpSpPr>
          <a:xfrm>
            <a:off x="11590698" y="9882784"/>
            <a:ext cx="293836" cy="293836"/>
            <a:chOff x="11556938" y="7296986"/>
            <a:chExt cx="340456" cy="340456"/>
          </a:xfrm>
          <a:effectLst>
            <a:outerShdw blurRad="266700" dist="177800" dir="54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3499E6-6ABC-4D9F-A7D4-A29B446E06C3}"/>
                </a:ext>
              </a:extLst>
            </p:cNvPr>
            <p:cNvSpPr/>
            <p:nvPr/>
          </p:nvSpPr>
          <p:spPr>
            <a:xfrm>
              <a:off x="11556938" y="7296986"/>
              <a:ext cx="340456" cy="340456"/>
            </a:xfrm>
            <a:prstGeom prst="ellipse">
              <a:avLst/>
            </a:prstGeom>
            <a:gradFill>
              <a:gsLst>
                <a:gs pos="100000">
                  <a:srgbClr val="FFC53F"/>
                </a:gs>
                <a:gs pos="0">
                  <a:srgbClr val="4658AC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A375BF-4AA2-4DBE-941D-A2EC288F9B33}"/>
                </a:ext>
              </a:extLst>
            </p:cNvPr>
            <p:cNvGrpSpPr/>
            <p:nvPr/>
          </p:nvGrpSpPr>
          <p:grpSpPr>
            <a:xfrm>
              <a:off x="11643056" y="7383242"/>
              <a:ext cx="168220" cy="167945"/>
              <a:chOff x="910648" y="5598469"/>
              <a:chExt cx="730034" cy="728842"/>
            </a:xfrm>
            <a:solidFill>
              <a:schemeClr val="bg1"/>
            </a:solidFill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B91E3BE-4E08-43ED-9C6D-E2147D925006}"/>
                  </a:ext>
                </a:extLst>
              </p:cNvPr>
              <p:cNvGrpSpPr/>
              <p:nvPr/>
            </p:nvGrpSpPr>
            <p:grpSpPr>
              <a:xfrm>
                <a:off x="910648" y="5598469"/>
                <a:ext cx="730034" cy="728842"/>
                <a:chOff x="2110189" y="863994"/>
                <a:chExt cx="724256" cy="723073"/>
              </a:xfrm>
              <a:grpFill/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7D92E642-0C6A-4912-BBDD-27CABE31B8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10189" y="863994"/>
                  <a:ext cx="724256" cy="723073"/>
                </a:xfrm>
                <a:custGeom>
                  <a:avLst/>
                  <a:gdLst>
                    <a:gd name="T0" fmla="*/ 1263 w 4293"/>
                    <a:gd name="T1" fmla="*/ 4274 h 4286"/>
                    <a:gd name="T2" fmla="*/ 919 w 4293"/>
                    <a:gd name="T3" fmla="*/ 4230 h 4286"/>
                    <a:gd name="T4" fmla="*/ 634 w 4293"/>
                    <a:gd name="T5" fmla="*/ 4126 h 4286"/>
                    <a:gd name="T6" fmla="*/ 360 w 4293"/>
                    <a:gd name="T7" fmla="*/ 3926 h 4286"/>
                    <a:gd name="T8" fmla="*/ 188 w 4293"/>
                    <a:gd name="T9" fmla="*/ 3702 h 4286"/>
                    <a:gd name="T10" fmla="*/ 74 w 4293"/>
                    <a:gd name="T11" fmla="*/ 3430 h 4286"/>
                    <a:gd name="T12" fmla="*/ 14 w 4293"/>
                    <a:gd name="T13" fmla="*/ 3027 h 4286"/>
                    <a:gd name="T14" fmla="*/ 0 w 4293"/>
                    <a:gd name="T15" fmla="*/ 2143 h 4286"/>
                    <a:gd name="T16" fmla="*/ 18 w 4293"/>
                    <a:gd name="T17" fmla="*/ 1183 h 4286"/>
                    <a:gd name="T18" fmla="*/ 92 w 4293"/>
                    <a:gd name="T19" fmla="*/ 796 h 4286"/>
                    <a:gd name="T20" fmla="*/ 216 w 4293"/>
                    <a:gd name="T21" fmla="*/ 536 h 4286"/>
                    <a:gd name="T22" fmla="*/ 404 w 4293"/>
                    <a:gd name="T23" fmla="*/ 318 h 4286"/>
                    <a:gd name="T24" fmla="*/ 686 w 4293"/>
                    <a:gd name="T25" fmla="*/ 134 h 4286"/>
                    <a:gd name="T26" fmla="*/ 981 w 4293"/>
                    <a:gd name="T27" fmla="*/ 44 h 4286"/>
                    <a:gd name="T28" fmla="*/ 1415 w 4293"/>
                    <a:gd name="T29" fmla="*/ 6 h 4286"/>
                    <a:gd name="T30" fmla="*/ 2722 w 4293"/>
                    <a:gd name="T31" fmla="*/ 2 h 4286"/>
                    <a:gd name="T32" fmla="*/ 3248 w 4293"/>
                    <a:gd name="T33" fmla="*/ 32 h 4286"/>
                    <a:gd name="T34" fmla="*/ 3552 w 4293"/>
                    <a:gd name="T35" fmla="*/ 112 h 4286"/>
                    <a:gd name="T36" fmla="*/ 3847 w 4293"/>
                    <a:gd name="T37" fmla="*/ 280 h 4286"/>
                    <a:gd name="T38" fmla="*/ 4045 w 4293"/>
                    <a:gd name="T39" fmla="*/ 490 h 4286"/>
                    <a:gd name="T40" fmla="*/ 4181 w 4293"/>
                    <a:gd name="T41" fmla="*/ 740 h 4286"/>
                    <a:gd name="T42" fmla="*/ 4269 w 4293"/>
                    <a:gd name="T43" fmla="*/ 1111 h 4286"/>
                    <a:gd name="T44" fmla="*/ 4293 w 4293"/>
                    <a:gd name="T45" fmla="*/ 1793 h 4286"/>
                    <a:gd name="T46" fmla="*/ 4281 w 4293"/>
                    <a:gd name="T47" fmla="*/ 3027 h 4286"/>
                    <a:gd name="T48" fmla="*/ 4237 w 4293"/>
                    <a:gd name="T49" fmla="*/ 3370 h 4286"/>
                    <a:gd name="T50" fmla="*/ 4133 w 4293"/>
                    <a:gd name="T51" fmla="*/ 3654 h 4286"/>
                    <a:gd name="T52" fmla="*/ 3933 w 4293"/>
                    <a:gd name="T53" fmla="*/ 3926 h 4286"/>
                    <a:gd name="T54" fmla="*/ 3709 w 4293"/>
                    <a:gd name="T55" fmla="*/ 4100 h 4286"/>
                    <a:gd name="T56" fmla="*/ 3436 w 4293"/>
                    <a:gd name="T57" fmla="*/ 4214 h 4286"/>
                    <a:gd name="T58" fmla="*/ 3032 w 4293"/>
                    <a:gd name="T59" fmla="*/ 4274 h 4286"/>
                    <a:gd name="T60" fmla="*/ 2148 w 4293"/>
                    <a:gd name="T61" fmla="*/ 4286 h 4286"/>
                    <a:gd name="T62" fmla="*/ 1281 w 4293"/>
                    <a:gd name="T63" fmla="*/ 400 h 4286"/>
                    <a:gd name="T64" fmla="*/ 987 w 4293"/>
                    <a:gd name="T65" fmla="*/ 440 h 4286"/>
                    <a:gd name="T66" fmla="*/ 813 w 4293"/>
                    <a:gd name="T67" fmla="*/ 504 h 4286"/>
                    <a:gd name="T68" fmla="*/ 634 w 4293"/>
                    <a:gd name="T69" fmla="*/ 634 h 4286"/>
                    <a:gd name="T70" fmla="*/ 522 w 4293"/>
                    <a:gd name="T71" fmla="*/ 778 h 4286"/>
                    <a:gd name="T72" fmla="*/ 452 w 4293"/>
                    <a:gd name="T73" fmla="*/ 944 h 4286"/>
                    <a:gd name="T74" fmla="*/ 400 w 4293"/>
                    <a:gd name="T75" fmla="*/ 1277 h 4286"/>
                    <a:gd name="T76" fmla="*/ 388 w 4293"/>
                    <a:gd name="T77" fmla="*/ 2143 h 4286"/>
                    <a:gd name="T78" fmla="*/ 406 w 4293"/>
                    <a:gd name="T79" fmla="*/ 3083 h 4286"/>
                    <a:gd name="T80" fmla="*/ 464 w 4293"/>
                    <a:gd name="T81" fmla="*/ 3376 h 4286"/>
                    <a:gd name="T82" fmla="*/ 542 w 4293"/>
                    <a:gd name="T83" fmla="*/ 3538 h 4286"/>
                    <a:gd name="T84" fmla="*/ 662 w 4293"/>
                    <a:gd name="T85" fmla="*/ 3680 h 4286"/>
                    <a:gd name="T86" fmla="*/ 847 w 4293"/>
                    <a:gd name="T87" fmla="*/ 3798 h 4286"/>
                    <a:gd name="T88" fmla="*/ 1031 w 4293"/>
                    <a:gd name="T89" fmla="*/ 3858 h 4286"/>
                    <a:gd name="T90" fmla="*/ 1431 w 4293"/>
                    <a:gd name="T91" fmla="*/ 3892 h 4286"/>
                    <a:gd name="T92" fmla="*/ 2712 w 4293"/>
                    <a:gd name="T93" fmla="*/ 3896 h 4286"/>
                    <a:gd name="T94" fmla="*/ 3212 w 4293"/>
                    <a:gd name="T95" fmla="*/ 3866 h 4286"/>
                    <a:gd name="T96" fmla="*/ 3412 w 4293"/>
                    <a:gd name="T97" fmla="*/ 3812 h 4286"/>
                    <a:gd name="T98" fmla="*/ 3603 w 4293"/>
                    <a:gd name="T99" fmla="*/ 3704 h 4286"/>
                    <a:gd name="T100" fmla="*/ 3733 w 4293"/>
                    <a:gd name="T101" fmla="*/ 3568 h 4286"/>
                    <a:gd name="T102" fmla="*/ 3819 w 4293"/>
                    <a:gd name="T103" fmla="*/ 3406 h 4286"/>
                    <a:gd name="T104" fmla="*/ 3881 w 4293"/>
                    <a:gd name="T105" fmla="*/ 3149 h 4286"/>
                    <a:gd name="T106" fmla="*/ 3905 w 4293"/>
                    <a:gd name="T107" fmla="*/ 2487 h 4286"/>
                    <a:gd name="T108" fmla="*/ 3893 w 4293"/>
                    <a:gd name="T109" fmla="*/ 1277 h 4286"/>
                    <a:gd name="T110" fmla="*/ 3853 w 4293"/>
                    <a:gd name="T111" fmla="*/ 984 h 4286"/>
                    <a:gd name="T112" fmla="*/ 3789 w 4293"/>
                    <a:gd name="T113" fmla="*/ 810 h 4286"/>
                    <a:gd name="T114" fmla="*/ 3659 w 4293"/>
                    <a:gd name="T115" fmla="*/ 634 h 4286"/>
                    <a:gd name="T116" fmla="*/ 3514 w 4293"/>
                    <a:gd name="T117" fmla="*/ 520 h 4286"/>
                    <a:gd name="T118" fmla="*/ 3348 w 4293"/>
                    <a:gd name="T119" fmla="*/ 450 h 4286"/>
                    <a:gd name="T120" fmla="*/ 3014 w 4293"/>
                    <a:gd name="T121" fmla="*/ 400 h 4286"/>
                    <a:gd name="T122" fmla="*/ 2148 w 4293"/>
                    <a:gd name="T123" fmla="*/ 386 h 4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93" h="4286">
                      <a:moveTo>
                        <a:pt x="2148" y="4286"/>
                      </a:moveTo>
                      <a:lnTo>
                        <a:pt x="2148" y="4286"/>
                      </a:lnTo>
                      <a:lnTo>
                        <a:pt x="1797" y="4286"/>
                      </a:lnTo>
                      <a:lnTo>
                        <a:pt x="1573" y="4284"/>
                      </a:lnTo>
                      <a:lnTo>
                        <a:pt x="1415" y="4280"/>
                      </a:lnTo>
                      <a:lnTo>
                        <a:pt x="1263" y="4274"/>
                      </a:lnTo>
                      <a:lnTo>
                        <a:pt x="1263" y="4274"/>
                      </a:lnTo>
                      <a:lnTo>
                        <a:pt x="1187" y="4270"/>
                      </a:lnTo>
                      <a:lnTo>
                        <a:pt x="1115" y="4262"/>
                      </a:lnTo>
                      <a:lnTo>
                        <a:pt x="1047" y="4254"/>
                      </a:lnTo>
                      <a:lnTo>
                        <a:pt x="981" y="4242"/>
                      </a:lnTo>
                      <a:lnTo>
                        <a:pt x="919" y="4230"/>
                      </a:lnTo>
                      <a:lnTo>
                        <a:pt x="859" y="4214"/>
                      </a:lnTo>
                      <a:lnTo>
                        <a:pt x="799" y="4196"/>
                      </a:lnTo>
                      <a:lnTo>
                        <a:pt x="741" y="4174"/>
                      </a:lnTo>
                      <a:lnTo>
                        <a:pt x="741" y="4174"/>
                      </a:lnTo>
                      <a:lnTo>
                        <a:pt x="686" y="4152"/>
                      </a:lnTo>
                      <a:lnTo>
                        <a:pt x="634" y="4126"/>
                      </a:lnTo>
                      <a:lnTo>
                        <a:pt x="584" y="4100"/>
                      </a:lnTo>
                      <a:lnTo>
                        <a:pt x="536" y="4070"/>
                      </a:lnTo>
                      <a:lnTo>
                        <a:pt x="492" y="4040"/>
                      </a:lnTo>
                      <a:lnTo>
                        <a:pt x="446" y="4004"/>
                      </a:lnTo>
                      <a:lnTo>
                        <a:pt x="404" y="3968"/>
                      </a:lnTo>
                      <a:lnTo>
                        <a:pt x="360" y="3926"/>
                      </a:lnTo>
                      <a:lnTo>
                        <a:pt x="360" y="3926"/>
                      </a:lnTo>
                      <a:lnTo>
                        <a:pt x="320" y="3884"/>
                      </a:lnTo>
                      <a:lnTo>
                        <a:pt x="282" y="3840"/>
                      </a:lnTo>
                      <a:lnTo>
                        <a:pt x="248" y="3796"/>
                      </a:lnTo>
                      <a:lnTo>
                        <a:pt x="216" y="3750"/>
                      </a:lnTo>
                      <a:lnTo>
                        <a:pt x="188" y="3702"/>
                      </a:lnTo>
                      <a:lnTo>
                        <a:pt x="160" y="3654"/>
                      </a:lnTo>
                      <a:lnTo>
                        <a:pt x="136" y="3602"/>
                      </a:lnTo>
                      <a:lnTo>
                        <a:pt x="114" y="3546"/>
                      </a:lnTo>
                      <a:lnTo>
                        <a:pt x="114" y="3546"/>
                      </a:lnTo>
                      <a:lnTo>
                        <a:pt x="92" y="3488"/>
                      </a:lnTo>
                      <a:lnTo>
                        <a:pt x="74" y="3430"/>
                      </a:lnTo>
                      <a:lnTo>
                        <a:pt x="58" y="3370"/>
                      </a:lnTo>
                      <a:lnTo>
                        <a:pt x="44" y="3306"/>
                      </a:lnTo>
                      <a:lnTo>
                        <a:pt x="34" y="3242"/>
                      </a:lnTo>
                      <a:lnTo>
                        <a:pt x="24" y="3175"/>
                      </a:lnTo>
                      <a:lnTo>
                        <a:pt x="18" y="3103"/>
                      </a:lnTo>
                      <a:lnTo>
                        <a:pt x="14" y="3027"/>
                      </a:lnTo>
                      <a:lnTo>
                        <a:pt x="14" y="3027"/>
                      </a:lnTo>
                      <a:lnTo>
                        <a:pt x="8" y="2873"/>
                      </a:lnTo>
                      <a:lnTo>
                        <a:pt x="4" y="2717"/>
                      </a:lnTo>
                      <a:lnTo>
                        <a:pt x="2" y="2493"/>
                      </a:lnTo>
                      <a:lnTo>
                        <a:pt x="0" y="2143"/>
                      </a:lnTo>
                      <a:lnTo>
                        <a:pt x="0" y="2143"/>
                      </a:lnTo>
                      <a:lnTo>
                        <a:pt x="2" y="1793"/>
                      </a:lnTo>
                      <a:lnTo>
                        <a:pt x="4" y="1569"/>
                      </a:lnTo>
                      <a:lnTo>
                        <a:pt x="8" y="1411"/>
                      </a:lnTo>
                      <a:lnTo>
                        <a:pt x="14" y="1259"/>
                      </a:lnTo>
                      <a:lnTo>
                        <a:pt x="14" y="1259"/>
                      </a:lnTo>
                      <a:lnTo>
                        <a:pt x="18" y="1183"/>
                      </a:lnTo>
                      <a:lnTo>
                        <a:pt x="24" y="1111"/>
                      </a:lnTo>
                      <a:lnTo>
                        <a:pt x="34" y="1044"/>
                      </a:lnTo>
                      <a:lnTo>
                        <a:pt x="44" y="980"/>
                      </a:lnTo>
                      <a:lnTo>
                        <a:pt x="58" y="916"/>
                      </a:lnTo>
                      <a:lnTo>
                        <a:pt x="74" y="856"/>
                      </a:lnTo>
                      <a:lnTo>
                        <a:pt x="92" y="796"/>
                      </a:lnTo>
                      <a:lnTo>
                        <a:pt x="114" y="740"/>
                      </a:lnTo>
                      <a:lnTo>
                        <a:pt x="114" y="740"/>
                      </a:lnTo>
                      <a:lnTo>
                        <a:pt x="136" y="684"/>
                      </a:lnTo>
                      <a:lnTo>
                        <a:pt x="160" y="632"/>
                      </a:lnTo>
                      <a:lnTo>
                        <a:pt x="188" y="582"/>
                      </a:lnTo>
                      <a:lnTo>
                        <a:pt x="216" y="536"/>
                      </a:lnTo>
                      <a:lnTo>
                        <a:pt x="248" y="490"/>
                      </a:lnTo>
                      <a:lnTo>
                        <a:pt x="282" y="444"/>
                      </a:lnTo>
                      <a:lnTo>
                        <a:pt x="320" y="402"/>
                      </a:lnTo>
                      <a:lnTo>
                        <a:pt x="360" y="360"/>
                      </a:lnTo>
                      <a:lnTo>
                        <a:pt x="360" y="360"/>
                      </a:lnTo>
                      <a:lnTo>
                        <a:pt x="404" y="318"/>
                      </a:lnTo>
                      <a:lnTo>
                        <a:pt x="446" y="280"/>
                      </a:lnTo>
                      <a:lnTo>
                        <a:pt x="492" y="246"/>
                      </a:lnTo>
                      <a:lnTo>
                        <a:pt x="536" y="214"/>
                      </a:lnTo>
                      <a:lnTo>
                        <a:pt x="584" y="186"/>
                      </a:lnTo>
                      <a:lnTo>
                        <a:pt x="634" y="158"/>
                      </a:lnTo>
                      <a:lnTo>
                        <a:pt x="686" y="134"/>
                      </a:lnTo>
                      <a:lnTo>
                        <a:pt x="741" y="112"/>
                      </a:lnTo>
                      <a:lnTo>
                        <a:pt x="741" y="112"/>
                      </a:lnTo>
                      <a:lnTo>
                        <a:pt x="799" y="90"/>
                      </a:lnTo>
                      <a:lnTo>
                        <a:pt x="859" y="72"/>
                      </a:lnTo>
                      <a:lnTo>
                        <a:pt x="919" y="56"/>
                      </a:lnTo>
                      <a:lnTo>
                        <a:pt x="981" y="44"/>
                      </a:lnTo>
                      <a:lnTo>
                        <a:pt x="1047" y="32"/>
                      </a:lnTo>
                      <a:lnTo>
                        <a:pt x="1115" y="24"/>
                      </a:lnTo>
                      <a:lnTo>
                        <a:pt x="1187" y="16"/>
                      </a:lnTo>
                      <a:lnTo>
                        <a:pt x="1263" y="12"/>
                      </a:lnTo>
                      <a:lnTo>
                        <a:pt x="1263" y="12"/>
                      </a:lnTo>
                      <a:lnTo>
                        <a:pt x="1415" y="6"/>
                      </a:lnTo>
                      <a:lnTo>
                        <a:pt x="1573" y="2"/>
                      </a:lnTo>
                      <a:lnTo>
                        <a:pt x="1795" y="0"/>
                      </a:lnTo>
                      <a:lnTo>
                        <a:pt x="2148" y="0"/>
                      </a:lnTo>
                      <a:lnTo>
                        <a:pt x="2148" y="0"/>
                      </a:lnTo>
                      <a:lnTo>
                        <a:pt x="2498" y="0"/>
                      </a:lnTo>
                      <a:lnTo>
                        <a:pt x="2722" y="2"/>
                      </a:lnTo>
                      <a:lnTo>
                        <a:pt x="2878" y="6"/>
                      </a:lnTo>
                      <a:lnTo>
                        <a:pt x="3032" y="12"/>
                      </a:lnTo>
                      <a:lnTo>
                        <a:pt x="3032" y="12"/>
                      </a:lnTo>
                      <a:lnTo>
                        <a:pt x="3108" y="16"/>
                      </a:lnTo>
                      <a:lnTo>
                        <a:pt x="3178" y="24"/>
                      </a:lnTo>
                      <a:lnTo>
                        <a:pt x="3248" y="32"/>
                      </a:lnTo>
                      <a:lnTo>
                        <a:pt x="3312" y="44"/>
                      </a:lnTo>
                      <a:lnTo>
                        <a:pt x="3374" y="56"/>
                      </a:lnTo>
                      <a:lnTo>
                        <a:pt x="3436" y="72"/>
                      </a:lnTo>
                      <a:lnTo>
                        <a:pt x="3494" y="90"/>
                      </a:lnTo>
                      <a:lnTo>
                        <a:pt x="3552" y="112"/>
                      </a:lnTo>
                      <a:lnTo>
                        <a:pt x="3552" y="112"/>
                      </a:lnTo>
                      <a:lnTo>
                        <a:pt x="3609" y="134"/>
                      </a:lnTo>
                      <a:lnTo>
                        <a:pt x="3661" y="158"/>
                      </a:lnTo>
                      <a:lnTo>
                        <a:pt x="3709" y="186"/>
                      </a:lnTo>
                      <a:lnTo>
                        <a:pt x="3757" y="214"/>
                      </a:lnTo>
                      <a:lnTo>
                        <a:pt x="3803" y="246"/>
                      </a:lnTo>
                      <a:lnTo>
                        <a:pt x="3847" y="280"/>
                      </a:lnTo>
                      <a:lnTo>
                        <a:pt x="3891" y="318"/>
                      </a:lnTo>
                      <a:lnTo>
                        <a:pt x="3933" y="360"/>
                      </a:lnTo>
                      <a:lnTo>
                        <a:pt x="3933" y="360"/>
                      </a:lnTo>
                      <a:lnTo>
                        <a:pt x="3973" y="402"/>
                      </a:lnTo>
                      <a:lnTo>
                        <a:pt x="4011" y="444"/>
                      </a:lnTo>
                      <a:lnTo>
                        <a:pt x="4045" y="490"/>
                      </a:lnTo>
                      <a:lnTo>
                        <a:pt x="4077" y="536"/>
                      </a:lnTo>
                      <a:lnTo>
                        <a:pt x="4107" y="582"/>
                      </a:lnTo>
                      <a:lnTo>
                        <a:pt x="4133" y="632"/>
                      </a:lnTo>
                      <a:lnTo>
                        <a:pt x="4159" y="684"/>
                      </a:lnTo>
                      <a:lnTo>
                        <a:pt x="4181" y="740"/>
                      </a:lnTo>
                      <a:lnTo>
                        <a:pt x="4181" y="740"/>
                      </a:lnTo>
                      <a:lnTo>
                        <a:pt x="4201" y="796"/>
                      </a:lnTo>
                      <a:lnTo>
                        <a:pt x="4221" y="856"/>
                      </a:lnTo>
                      <a:lnTo>
                        <a:pt x="4237" y="916"/>
                      </a:lnTo>
                      <a:lnTo>
                        <a:pt x="4249" y="980"/>
                      </a:lnTo>
                      <a:lnTo>
                        <a:pt x="4261" y="1044"/>
                      </a:lnTo>
                      <a:lnTo>
                        <a:pt x="4269" y="1111"/>
                      </a:lnTo>
                      <a:lnTo>
                        <a:pt x="4275" y="1183"/>
                      </a:lnTo>
                      <a:lnTo>
                        <a:pt x="4281" y="1259"/>
                      </a:lnTo>
                      <a:lnTo>
                        <a:pt x="4281" y="1259"/>
                      </a:lnTo>
                      <a:lnTo>
                        <a:pt x="4287" y="1411"/>
                      </a:lnTo>
                      <a:lnTo>
                        <a:pt x="4291" y="1569"/>
                      </a:lnTo>
                      <a:lnTo>
                        <a:pt x="4293" y="1793"/>
                      </a:lnTo>
                      <a:lnTo>
                        <a:pt x="4293" y="2143"/>
                      </a:lnTo>
                      <a:lnTo>
                        <a:pt x="4293" y="2143"/>
                      </a:lnTo>
                      <a:lnTo>
                        <a:pt x="4293" y="2493"/>
                      </a:lnTo>
                      <a:lnTo>
                        <a:pt x="4291" y="2717"/>
                      </a:lnTo>
                      <a:lnTo>
                        <a:pt x="4287" y="2873"/>
                      </a:lnTo>
                      <a:lnTo>
                        <a:pt x="4281" y="3027"/>
                      </a:lnTo>
                      <a:lnTo>
                        <a:pt x="4281" y="3027"/>
                      </a:lnTo>
                      <a:lnTo>
                        <a:pt x="4275" y="3103"/>
                      </a:lnTo>
                      <a:lnTo>
                        <a:pt x="4269" y="3175"/>
                      </a:lnTo>
                      <a:lnTo>
                        <a:pt x="4261" y="3242"/>
                      </a:lnTo>
                      <a:lnTo>
                        <a:pt x="4249" y="3306"/>
                      </a:lnTo>
                      <a:lnTo>
                        <a:pt x="4237" y="3370"/>
                      </a:lnTo>
                      <a:lnTo>
                        <a:pt x="4221" y="3430"/>
                      </a:lnTo>
                      <a:lnTo>
                        <a:pt x="4201" y="3488"/>
                      </a:lnTo>
                      <a:lnTo>
                        <a:pt x="4181" y="3546"/>
                      </a:lnTo>
                      <a:lnTo>
                        <a:pt x="4181" y="3546"/>
                      </a:lnTo>
                      <a:lnTo>
                        <a:pt x="4159" y="3602"/>
                      </a:lnTo>
                      <a:lnTo>
                        <a:pt x="4133" y="3654"/>
                      </a:lnTo>
                      <a:lnTo>
                        <a:pt x="4107" y="3702"/>
                      </a:lnTo>
                      <a:lnTo>
                        <a:pt x="4077" y="3750"/>
                      </a:lnTo>
                      <a:lnTo>
                        <a:pt x="4045" y="3796"/>
                      </a:lnTo>
                      <a:lnTo>
                        <a:pt x="4011" y="3840"/>
                      </a:lnTo>
                      <a:lnTo>
                        <a:pt x="3975" y="3884"/>
                      </a:lnTo>
                      <a:lnTo>
                        <a:pt x="3933" y="3926"/>
                      </a:lnTo>
                      <a:lnTo>
                        <a:pt x="3933" y="3926"/>
                      </a:lnTo>
                      <a:lnTo>
                        <a:pt x="3891" y="3968"/>
                      </a:lnTo>
                      <a:lnTo>
                        <a:pt x="3847" y="4004"/>
                      </a:lnTo>
                      <a:lnTo>
                        <a:pt x="3803" y="4040"/>
                      </a:lnTo>
                      <a:lnTo>
                        <a:pt x="3757" y="4070"/>
                      </a:lnTo>
                      <a:lnTo>
                        <a:pt x="3709" y="4100"/>
                      </a:lnTo>
                      <a:lnTo>
                        <a:pt x="3661" y="4126"/>
                      </a:lnTo>
                      <a:lnTo>
                        <a:pt x="3609" y="4152"/>
                      </a:lnTo>
                      <a:lnTo>
                        <a:pt x="3552" y="4174"/>
                      </a:lnTo>
                      <a:lnTo>
                        <a:pt x="3552" y="4174"/>
                      </a:lnTo>
                      <a:lnTo>
                        <a:pt x="3494" y="4196"/>
                      </a:lnTo>
                      <a:lnTo>
                        <a:pt x="3436" y="4214"/>
                      </a:lnTo>
                      <a:lnTo>
                        <a:pt x="3374" y="4230"/>
                      </a:lnTo>
                      <a:lnTo>
                        <a:pt x="3312" y="4242"/>
                      </a:lnTo>
                      <a:lnTo>
                        <a:pt x="3248" y="4254"/>
                      </a:lnTo>
                      <a:lnTo>
                        <a:pt x="3178" y="4262"/>
                      </a:lnTo>
                      <a:lnTo>
                        <a:pt x="3108" y="4270"/>
                      </a:lnTo>
                      <a:lnTo>
                        <a:pt x="3032" y="4274"/>
                      </a:lnTo>
                      <a:lnTo>
                        <a:pt x="3032" y="4274"/>
                      </a:lnTo>
                      <a:lnTo>
                        <a:pt x="2878" y="4280"/>
                      </a:lnTo>
                      <a:lnTo>
                        <a:pt x="2722" y="4284"/>
                      </a:lnTo>
                      <a:lnTo>
                        <a:pt x="2498" y="4286"/>
                      </a:lnTo>
                      <a:lnTo>
                        <a:pt x="2148" y="4286"/>
                      </a:lnTo>
                      <a:lnTo>
                        <a:pt x="2148" y="4286"/>
                      </a:lnTo>
                      <a:close/>
                      <a:moveTo>
                        <a:pt x="2148" y="386"/>
                      </a:moveTo>
                      <a:lnTo>
                        <a:pt x="2148" y="386"/>
                      </a:lnTo>
                      <a:lnTo>
                        <a:pt x="1801" y="388"/>
                      </a:lnTo>
                      <a:lnTo>
                        <a:pt x="1583" y="388"/>
                      </a:lnTo>
                      <a:lnTo>
                        <a:pt x="1431" y="392"/>
                      </a:lnTo>
                      <a:lnTo>
                        <a:pt x="1281" y="400"/>
                      </a:lnTo>
                      <a:lnTo>
                        <a:pt x="1281" y="400"/>
                      </a:lnTo>
                      <a:lnTo>
                        <a:pt x="1207" y="404"/>
                      </a:lnTo>
                      <a:lnTo>
                        <a:pt x="1141" y="410"/>
                      </a:lnTo>
                      <a:lnTo>
                        <a:pt x="1083" y="418"/>
                      </a:lnTo>
                      <a:lnTo>
                        <a:pt x="1031" y="428"/>
                      </a:lnTo>
                      <a:lnTo>
                        <a:pt x="987" y="440"/>
                      </a:lnTo>
                      <a:lnTo>
                        <a:pt x="947" y="450"/>
                      </a:lnTo>
                      <a:lnTo>
                        <a:pt x="913" y="462"/>
                      </a:lnTo>
                      <a:lnTo>
                        <a:pt x="883" y="472"/>
                      </a:lnTo>
                      <a:lnTo>
                        <a:pt x="883" y="472"/>
                      </a:lnTo>
                      <a:lnTo>
                        <a:pt x="845" y="488"/>
                      </a:lnTo>
                      <a:lnTo>
                        <a:pt x="813" y="504"/>
                      </a:lnTo>
                      <a:lnTo>
                        <a:pt x="781" y="520"/>
                      </a:lnTo>
                      <a:lnTo>
                        <a:pt x="749" y="540"/>
                      </a:lnTo>
                      <a:lnTo>
                        <a:pt x="721" y="560"/>
                      </a:lnTo>
                      <a:lnTo>
                        <a:pt x="690" y="582"/>
                      </a:lnTo>
                      <a:lnTo>
                        <a:pt x="662" y="606"/>
                      </a:lnTo>
                      <a:lnTo>
                        <a:pt x="634" y="634"/>
                      </a:lnTo>
                      <a:lnTo>
                        <a:pt x="634" y="634"/>
                      </a:lnTo>
                      <a:lnTo>
                        <a:pt x="608" y="662"/>
                      </a:lnTo>
                      <a:lnTo>
                        <a:pt x="584" y="690"/>
                      </a:lnTo>
                      <a:lnTo>
                        <a:pt x="562" y="718"/>
                      </a:lnTo>
                      <a:lnTo>
                        <a:pt x="542" y="746"/>
                      </a:lnTo>
                      <a:lnTo>
                        <a:pt x="522" y="778"/>
                      </a:lnTo>
                      <a:lnTo>
                        <a:pt x="506" y="810"/>
                      </a:lnTo>
                      <a:lnTo>
                        <a:pt x="490" y="844"/>
                      </a:lnTo>
                      <a:lnTo>
                        <a:pt x="474" y="880"/>
                      </a:lnTo>
                      <a:lnTo>
                        <a:pt x="474" y="880"/>
                      </a:lnTo>
                      <a:lnTo>
                        <a:pt x="464" y="910"/>
                      </a:lnTo>
                      <a:lnTo>
                        <a:pt x="452" y="944"/>
                      </a:lnTo>
                      <a:lnTo>
                        <a:pt x="440" y="984"/>
                      </a:lnTo>
                      <a:lnTo>
                        <a:pt x="430" y="1028"/>
                      </a:lnTo>
                      <a:lnTo>
                        <a:pt x="420" y="1079"/>
                      </a:lnTo>
                      <a:lnTo>
                        <a:pt x="412" y="1137"/>
                      </a:lnTo>
                      <a:lnTo>
                        <a:pt x="406" y="1203"/>
                      </a:lnTo>
                      <a:lnTo>
                        <a:pt x="400" y="1277"/>
                      </a:lnTo>
                      <a:lnTo>
                        <a:pt x="400" y="1277"/>
                      </a:lnTo>
                      <a:lnTo>
                        <a:pt x="394" y="1427"/>
                      </a:lnTo>
                      <a:lnTo>
                        <a:pt x="390" y="1579"/>
                      </a:lnTo>
                      <a:lnTo>
                        <a:pt x="388" y="1797"/>
                      </a:lnTo>
                      <a:lnTo>
                        <a:pt x="388" y="2143"/>
                      </a:lnTo>
                      <a:lnTo>
                        <a:pt x="388" y="2143"/>
                      </a:lnTo>
                      <a:lnTo>
                        <a:pt x="388" y="2489"/>
                      </a:lnTo>
                      <a:lnTo>
                        <a:pt x="390" y="2707"/>
                      </a:lnTo>
                      <a:lnTo>
                        <a:pt x="394" y="2859"/>
                      </a:lnTo>
                      <a:lnTo>
                        <a:pt x="400" y="3009"/>
                      </a:lnTo>
                      <a:lnTo>
                        <a:pt x="400" y="3009"/>
                      </a:lnTo>
                      <a:lnTo>
                        <a:pt x="406" y="3083"/>
                      </a:lnTo>
                      <a:lnTo>
                        <a:pt x="412" y="3149"/>
                      </a:lnTo>
                      <a:lnTo>
                        <a:pt x="420" y="3207"/>
                      </a:lnTo>
                      <a:lnTo>
                        <a:pt x="430" y="3258"/>
                      </a:lnTo>
                      <a:lnTo>
                        <a:pt x="440" y="3302"/>
                      </a:lnTo>
                      <a:lnTo>
                        <a:pt x="452" y="3342"/>
                      </a:lnTo>
                      <a:lnTo>
                        <a:pt x="464" y="3376"/>
                      </a:lnTo>
                      <a:lnTo>
                        <a:pt x="474" y="3406"/>
                      </a:lnTo>
                      <a:lnTo>
                        <a:pt x="474" y="3406"/>
                      </a:lnTo>
                      <a:lnTo>
                        <a:pt x="490" y="3442"/>
                      </a:lnTo>
                      <a:lnTo>
                        <a:pt x="506" y="3476"/>
                      </a:lnTo>
                      <a:lnTo>
                        <a:pt x="522" y="3508"/>
                      </a:lnTo>
                      <a:lnTo>
                        <a:pt x="542" y="3538"/>
                      </a:lnTo>
                      <a:lnTo>
                        <a:pt x="562" y="3568"/>
                      </a:lnTo>
                      <a:lnTo>
                        <a:pt x="584" y="3596"/>
                      </a:lnTo>
                      <a:lnTo>
                        <a:pt x="608" y="3624"/>
                      </a:lnTo>
                      <a:lnTo>
                        <a:pt x="634" y="3652"/>
                      </a:lnTo>
                      <a:lnTo>
                        <a:pt x="634" y="3652"/>
                      </a:lnTo>
                      <a:lnTo>
                        <a:pt x="662" y="3680"/>
                      </a:lnTo>
                      <a:lnTo>
                        <a:pt x="690" y="3704"/>
                      </a:lnTo>
                      <a:lnTo>
                        <a:pt x="721" y="3726"/>
                      </a:lnTo>
                      <a:lnTo>
                        <a:pt x="749" y="3746"/>
                      </a:lnTo>
                      <a:lnTo>
                        <a:pt x="781" y="3764"/>
                      </a:lnTo>
                      <a:lnTo>
                        <a:pt x="813" y="3782"/>
                      </a:lnTo>
                      <a:lnTo>
                        <a:pt x="847" y="3798"/>
                      </a:lnTo>
                      <a:lnTo>
                        <a:pt x="883" y="3812"/>
                      </a:lnTo>
                      <a:lnTo>
                        <a:pt x="883" y="3812"/>
                      </a:lnTo>
                      <a:lnTo>
                        <a:pt x="913" y="3824"/>
                      </a:lnTo>
                      <a:lnTo>
                        <a:pt x="947" y="3836"/>
                      </a:lnTo>
                      <a:lnTo>
                        <a:pt x="987" y="3846"/>
                      </a:lnTo>
                      <a:lnTo>
                        <a:pt x="1031" y="3858"/>
                      </a:lnTo>
                      <a:lnTo>
                        <a:pt x="1083" y="3866"/>
                      </a:lnTo>
                      <a:lnTo>
                        <a:pt x="1141" y="3876"/>
                      </a:lnTo>
                      <a:lnTo>
                        <a:pt x="1207" y="3882"/>
                      </a:lnTo>
                      <a:lnTo>
                        <a:pt x="1281" y="3886"/>
                      </a:lnTo>
                      <a:lnTo>
                        <a:pt x="1281" y="3886"/>
                      </a:lnTo>
                      <a:lnTo>
                        <a:pt x="1431" y="3892"/>
                      </a:lnTo>
                      <a:lnTo>
                        <a:pt x="1583" y="3896"/>
                      </a:lnTo>
                      <a:lnTo>
                        <a:pt x="1801" y="3898"/>
                      </a:lnTo>
                      <a:lnTo>
                        <a:pt x="2148" y="3900"/>
                      </a:lnTo>
                      <a:lnTo>
                        <a:pt x="2148" y="3900"/>
                      </a:lnTo>
                      <a:lnTo>
                        <a:pt x="2492" y="3898"/>
                      </a:lnTo>
                      <a:lnTo>
                        <a:pt x="2712" y="3896"/>
                      </a:lnTo>
                      <a:lnTo>
                        <a:pt x="2864" y="3892"/>
                      </a:lnTo>
                      <a:lnTo>
                        <a:pt x="3014" y="3886"/>
                      </a:lnTo>
                      <a:lnTo>
                        <a:pt x="3014" y="3886"/>
                      </a:lnTo>
                      <a:lnTo>
                        <a:pt x="3088" y="3882"/>
                      </a:lnTo>
                      <a:lnTo>
                        <a:pt x="3154" y="3876"/>
                      </a:lnTo>
                      <a:lnTo>
                        <a:pt x="3212" y="3866"/>
                      </a:lnTo>
                      <a:lnTo>
                        <a:pt x="3264" y="3858"/>
                      </a:lnTo>
                      <a:lnTo>
                        <a:pt x="3308" y="3846"/>
                      </a:lnTo>
                      <a:lnTo>
                        <a:pt x="3348" y="3836"/>
                      </a:lnTo>
                      <a:lnTo>
                        <a:pt x="3382" y="3824"/>
                      </a:lnTo>
                      <a:lnTo>
                        <a:pt x="3412" y="3812"/>
                      </a:lnTo>
                      <a:lnTo>
                        <a:pt x="3412" y="3812"/>
                      </a:lnTo>
                      <a:lnTo>
                        <a:pt x="3448" y="3798"/>
                      </a:lnTo>
                      <a:lnTo>
                        <a:pt x="3482" y="3782"/>
                      </a:lnTo>
                      <a:lnTo>
                        <a:pt x="3514" y="3764"/>
                      </a:lnTo>
                      <a:lnTo>
                        <a:pt x="3544" y="3746"/>
                      </a:lnTo>
                      <a:lnTo>
                        <a:pt x="3574" y="3726"/>
                      </a:lnTo>
                      <a:lnTo>
                        <a:pt x="3603" y="3704"/>
                      </a:lnTo>
                      <a:lnTo>
                        <a:pt x="3631" y="3680"/>
                      </a:lnTo>
                      <a:lnTo>
                        <a:pt x="3659" y="3652"/>
                      </a:lnTo>
                      <a:lnTo>
                        <a:pt x="3659" y="3652"/>
                      </a:lnTo>
                      <a:lnTo>
                        <a:pt x="3687" y="3624"/>
                      </a:lnTo>
                      <a:lnTo>
                        <a:pt x="3711" y="3596"/>
                      </a:lnTo>
                      <a:lnTo>
                        <a:pt x="3733" y="3568"/>
                      </a:lnTo>
                      <a:lnTo>
                        <a:pt x="3753" y="3538"/>
                      </a:lnTo>
                      <a:lnTo>
                        <a:pt x="3771" y="3508"/>
                      </a:lnTo>
                      <a:lnTo>
                        <a:pt x="3789" y="3476"/>
                      </a:lnTo>
                      <a:lnTo>
                        <a:pt x="3805" y="3442"/>
                      </a:lnTo>
                      <a:lnTo>
                        <a:pt x="3819" y="3406"/>
                      </a:lnTo>
                      <a:lnTo>
                        <a:pt x="3819" y="3406"/>
                      </a:lnTo>
                      <a:lnTo>
                        <a:pt x="3831" y="3376"/>
                      </a:lnTo>
                      <a:lnTo>
                        <a:pt x="3843" y="3342"/>
                      </a:lnTo>
                      <a:lnTo>
                        <a:pt x="3853" y="3302"/>
                      </a:lnTo>
                      <a:lnTo>
                        <a:pt x="3863" y="3258"/>
                      </a:lnTo>
                      <a:lnTo>
                        <a:pt x="3873" y="3207"/>
                      </a:lnTo>
                      <a:lnTo>
                        <a:pt x="3881" y="3149"/>
                      </a:lnTo>
                      <a:lnTo>
                        <a:pt x="3889" y="3083"/>
                      </a:lnTo>
                      <a:lnTo>
                        <a:pt x="3893" y="3009"/>
                      </a:lnTo>
                      <a:lnTo>
                        <a:pt x="3893" y="3009"/>
                      </a:lnTo>
                      <a:lnTo>
                        <a:pt x="3899" y="2859"/>
                      </a:lnTo>
                      <a:lnTo>
                        <a:pt x="3903" y="2705"/>
                      </a:lnTo>
                      <a:lnTo>
                        <a:pt x="3905" y="2487"/>
                      </a:lnTo>
                      <a:lnTo>
                        <a:pt x="3905" y="2143"/>
                      </a:lnTo>
                      <a:lnTo>
                        <a:pt x="3905" y="2143"/>
                      </a:lnTo>
                      <a:lnTo>
                        <a:pt x="3905" y="1797"/>
                      </a:lnTo>
                      <a:lnTo>
                        <a:pt x="3903" y="1579"/>
                      </a:lnTo>
                      <a:lnTo>
                        <a:pt x="3899" y="1427"/>
                      </a:lnTo>
                      <a:lnTo>
                        <a:pt x="3893" y="1277"/>
                      </a:lnTo>
                      <a:lnTo>
                        <a:pt x="3893" y="1277"/>
                      </a:lnTo>
                      <a:lnTo>
                        <a:pt x="3889" y="1203"/>
                      </a:lnTo>
                      <a:lnTo>
                        <a:pt x="3881" y="1137"/>
                      </a:lnTo>
                      <a:lnTo>
                        <a:pt x="3873" y="1079"/>
                      </a:lnTo>
                      <a:lnTo>
                        <a:pt x="3863" y="1028"/>
                      </a:lnTo>
                      <a:lnTo>
                        <a:pt x="3853" y="984"/>
                      </a:lnTo>
                      <a:lnTo>
                        <a:pt x="3843" y="944"/>
                      </a:lnTo>
                      <a:lnTo>
                        <a:pt x="3831" y="910"/>
                      </a:lnTo>
                      <a:lnTo>
                        <a:pt x="3819" y="880"/>
                      </a:lnTo>
                      <a:lnTo>
                        <a:pt x="3819" y="880"/>
                      </a:lnTo>
                      <a:lnTo>
                        <a:pt x="3805" y="844"/>
                      </a:lnTo>
                      <a:lnTo>
                        <a:pt x="3789" y="810"/>
                      </a:lnTo>
                      <a:lnTo>
                        <a:pt x="3771" y="778"/>
                      </a:lnTo>
                      <a:lnTo>
                        <a:pt x="3753" y="746"/>
                      </a:lnTo>
                      <a:lnTo>
                        <a:pt x="3733" y="718"/>
                      </a:lnTo>
                      <a:lnTo>
                        <a:pt x="3711" y="690"/>
                      </a:lnTo>
                      <a:lnTo>
                        <a:pt x="3687" y="662"/>
                      </a:lnTo>
                      <a:lnTo>
                        <a:pt x="3659" y="634"/>
                      </a:lnTo>
                      <a:lnTo>
                        <a:pt x="3659" y="634"/>
                      </a:lnTo>
                      <a:lnTo>
                        <a:pt x="3631" y="606"/>
                      </a:lnTo>
                      <a:lnTo>
                        <a:pt x="3603" y="582"/>
                      </a:lnTo>
                      <a:lnTo>
                        <a:pt x="3574" y="560"/>
                      </a:lnTo>
                      <a:lnTo>
                        <a:pt x="3544" y="540"/>
                      </a:lnTo>
                      <a:lnTo>
                        <a:pt x="3514" y="520"/>
                      </a:lnTo>
                      <a:lnTo>
                        <a:pt x="3482" y="504"/>
                      </a:lnTo>
                      <a:lnTo>
                        <a:pt x="3448" y="488"/>
                      </a:lnTo>
                      <a:lnTo>
                        <a:pt x="3412" y="472"/>
                      </a:lnTo>
                      <a:lnTo>
                        <a:pt x="3412" y="472"/>
                      </a:lnTo>
                      <a:lnTo>
                        <a:pt x="3382" y="462"/>
                      </a:lnTo>
                      <a:lnTo>
                        <a:pt x="3348" y="450"/>
                      </a:lnTo>
                      <a:lnTo>
                        <a:pt x="3308" y="440"/>
                      </a:lnTo>
                      <a:lnTo>
                        <a:pt x="3264" y="428"/>
                      </a:lnTo>
                      <a:lnTo>
                        <a:pt x="3212" y="418"/>
                      </a:lnTo>
                      <a:lnTo>
                        <a:pt x="3154" y="410"/>
                      </a:lnTo>
                      <a:lnTo>
                        <a:pt x="3088" y="404"/>
                      </a:lnTo>
                      <a:lnTo>
                        <a:pt x="3014" y="400"/>
                      </a:lnTo>
                      <a:lnTo>
                        <a:pt x="3014" y="400"/>
                      </a:lnTo>
                      <a:lnTo>
                        <a:pt x="2864" y="392"/>
                      </a:lnTo>
                      <a:lnTo>
                        <a:pt x="2712" y="388"/>
                      </a:lnTo>
                      <a:lnTo>
                        <a:pt x="2492" y="388"/>
                      </a:lnTo>
                      <a:lnTo>
                        <a:pt x="2148" y="386"/>
                      </a:lnTo>
                      <a:lnTo>
                        <a:pt x="2148" y="3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686" tIns="34343" rIns="68686" bIns="3434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2"/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610AC2B9-6E48-442A-B398-07E11E04E4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2044" y="989172"/>
                  <a:ext cx="87052" cy="86546"/>
                </a:xfrm>
                <a:custGeom>
                  <a:avLst/>
                  <a:gdLst>
                    <a:gd name="T0" fmla="*/ 516 w 516"/>
                    <a:gd name="T1" fmla="*/ 258 h 513"/>
                    <a:gd name="T2" fmla="*/ 510 w 516"/>
                    <a:gd name="T3" fmla="*/ 310 h 513"/>
                    <a:gd name="T4" fmla="*/ 496 w 516"/>
                    <a:gd name="T5" fmla="*/ 357 h 513"/>
                    <a:gd name="T6" fmla="*/ 472 w 516"/>
                    <a:gd name="T7" fmla="*/ 401 h 513"/>
                    <a:gd name="T8" fmla="*/ 440 w 516"/>
                    <a:gd name="T9" fmla="*/ 439 h 513"/>
                    <a:gd name="T10" fmla="*/ 402 w 516"/>
                    <a:gd name="T11" fmla="*/ 469 h 513"/>
                    <a:gd name="T12" fmla="*/ 358 w 516"/>
                    <a:gd name="T13" fmla="*/ 493 h 513"/>
                    <a:gd name="T14" fmla="*/ 310 w 516"/>
                    <a:gd name="T15" fmla="*/ 509 h 513"/>
                    <a:gd name="T16" fmla="*/ 258 w 516"/>
                    <a:gd name="T17" fmla="*/ 513 h 513"/>
                    <a:gd name="T18" fmla="*/ 232 w 516"/>
                    <a:gd name="T19" fmla="*/ 513 h 513"/>
                    <a:gd name="T20" fmla="*/ 182 w 516"/>
                    <a:gd name="T21" fmla="*/ 501 h 513"/>
                    <a:gd name="T22" fmla="*/ 136 w 516"/>
                    <a:gd name="T23" fmla="*/ 483 h 513"/>
                    <a:gd name="T24" fmla="*/ 94 w 516"/>
                    <a:gd name="T25" fmla="*/ 455 h 513"/>
                    <a:gd name="T26" fmla="*/ 60 w 516"/>
                    <a:gd name="T27" fmla="*/ 419 h 513"/>
                    <a:gd name="T28" fmla="*/ 32 w 516"/>
                    <a:gd name="T29" fmla="*/ 379 h 513"/>
                    <a:gd name="T30" fmla="*/ 12 w 516"/>
                    <a:gd name="T31" fmla="*/ 333 h 513"/>
                    <a:gd name="T32" fmla="*/ 2 w 516"/>
                    <a:gd name="T33" fmla="*/ 284 h 513"/>
                    <a:gd name="T34" fmla="*/ 0 w 516"/>
                    <a:gd name="T35" fmla="*/ 258 h 513"/>
                    <a:gd name="T36" fmla="*/ 6 w 516"/>
                    <a:gd name="T37" fmla="*/ 206 h 513"/>
                    <a:gd name="T38" fmla="*/ 22 w 516"/>
                    <a:gd name="T39" fmla="*/ 158 h 513"/>
                    <a:gd name="T40" fmla="*/ 44 w 516"/>
                    <a:gd name="T41" fmla="*/ 114 h 513"/>
                    <a:gd name="T42" fmla="*/ 76 w 516"/>
                    <a:gd name="T43" fmla="*/ 76 h 513"/>
                    <a:gd name="T44" fmla="*/ 114 w 516"/>
                    <a:gd name="T45" fmla="*/ 44 h 513"/>
                    <a:gd name="T46" fmla="*/ 158 w 516"/>
                    <a:gd name="T47" fmla="*/ 20 h 513"/>
                    <a:gd name="T48" fmla="*/ 206 w 516"/>
                    <a:gd name="T49" fmla="*/ 6 h 513"/>
                    <a:gd name="T50" fmla="*/ 258 w 516"/>
                    <a:gd name="T51" fmla="*/ 0 h 513"/>
                    <a:gd name="T52" fmla="*/ 284 w 516"/>
                    <a:gd name="T53" fmla="*/ 2 h 513"/>
                    <a:gd name="T54" fmla="*/ 334 w 516"/>
                    <a:gd name="T55" fmla="*/ 12 h 513"/>
                    <a:gd name="T56" fmla="*/ 380 w 516"/>
                    <a:gd name="T57" fmla="*/ 30 h 513"/>
                    <a:gd name="T58" fmla="*/ 422 w 516"/>
                    <a:gd name="T59" fmla="*/ 58 h 513"/>
                    <a:gd name="T60" fmla="*/ 456 w 516"/>
                    <a:gd name="T61" fmla="*/ 94 h 513"/>
                    <a:gd name="T62" fmla="*/ 484 w 516"/>
                    <a:gd name="T63" fmla="*/ 134 h 513"/>
                    <a:gd name="T64" fmla="*/ 504 w 516"/>
                    <a:gd name="T65" fmla="*/ 180 h 513"/>
                    <a:gd name="T66" fmla="*/ 514 w 516"/>
                    <a:gd name="T67" fmla="*/ 23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16" h="513">
                      <a:moveTo>
                        <a:pt x="516" y="258"/>
                      </a:moveTo>
                      <a:lnTo>
                        <a:pt x="516" y="258"/>
                      </a:lnTo>
                      <a:lnTo>
                        <a:pt x="514" y="284"/>
                      </a:lnTo>
                      <a:lnTo>
                        <a:pt x="510" y="310"/>
                      </a:lnTo>
                      <a:lnTo>
                        <a:pt x="504" y="333"/>
                      </a:lnTo>
                      <a:lnTo>
                        <a:pt x="496" y="357"/>
                      </a:lnTo>
                      <a:lnTo>
                        <a:pt x="484" y="379"/>
                      </a:lnTo>
                      <a:lnTo>
                        <a:pt x="472" y="401"/>
                      </a:lnTo>
                      <a:lnTo>
                        <a:pt x="456" y="419"/>
                      </a:lnTo>
                      <a:lnTo>
                        <a:pt x="440" y="439"/>
                      </a:lnTo>
                      <a:lnTo>
                        <a:pt x="422" y="455"/>
                      </a:lnTo>
                      <a:lnTo>
                        <a:pt x="402" y="469"/>
                      </a:lnTo>
                      <a:lnTo>
                        <a:pt x="380" y="483"/>
                      </a:lnTo>
                      <a:lnTo>
                        <a:pt x="358" y="493"/>
                      </a:lnTo>
                      <a:lnTo>
                        <a:pt x="334" y="501"/>
                      </a:lnTo>
                      <a:lnTo>
                        <a:pt x="310" y="509"/>
                      </a:lnTo>
                      <a:lnTo>
                        <a:pt x="284" y="513"/>
                      </a:lnTo>
                      <a:lnTo>
                        <a:pt x="258" y="513"/>
                      </a:lnTo>
                      <a:lnTo>
                        <a:pt x="258" y="513"/>
                      </a:lnTo>
                      <a:lnTo>
                        <a:pt x="232" y="513"/>
                      </a:lnTo>
                      <a:lnTo>
                        <a:pt x="206" y="509"/>
                      </a:lnTo>
                      <a:lnTo>
                        <a:pt x="182" y="501"/>
                      </a:lnTo>
                      <a:lnTo>
                        <a:pt x="158" y="493"/>
                      </a:lnTo>
                      <a:lnTo>
                        <a:pt x="136" y="483"/>
                      </a:lnTo>
                      <a:lnTo>
                        <a:pt x="114" y="469"/>
                      </a:lnTo>
                      <a:lnTo>
                        <a:pt x="94" y="455"/>
                      </a:lnTo>
                      <a:lnTo>
                        <a:pt x="76" y="439"/>
                      </a:lnTo>
                      <a:lnTo>
                        <a:pt x="60" y="419"/>
                      </a:lnTo>
                      <a:lnTo>
                        <a:pt x="44" y="401"/>
                      </a:lnTo>
                      <a:lnTo>
                        <a:pt x="32" y="379"/>
                      </a:lnTo>
                      <a:lnTo>
                        <a:pt x="22" y="357"/>
                      </a:lnTo>
                      <a:lnTo>
                        <a:pt x="12" y="333"/>
                      </a:lnTo>
                      <a:lnTo>
                        <a:pt x="6" y="310"/>
                      </a:lnTo>
                      <a:lnTo>
                        <a:pt x="2" y="284"/>
                      </a:lnTo>
                      <a:lnTo>
                        <a:pt x="0" y="258"/>
                      </a:lnTo>
                      <a:lnTo>
                        <a:pt x="0" y="258"/>
                      </a:lnTo>
                      <a:lnTo>
                        <a:pt x="2" y="230"/>
                      </a:lnTo>
                      <a:lnTo>
                        <a:pt x="6" y="206"/>
                      </a:lnTo>
                      <a:lnTo>
                        <a:pt x="12" y="180"/>
                      </a:lnTo>
                      <a:lnTo>
                        <a:pt x="22" y="158"/>
                      </a:lnTo>
                      <a:lnTo>
                        <a:pt x="32" y="134"/>
                      </a:lnTo>
                      <a:lnTo>
                        <a:pt x="44" y="114"/>
                      </a:lnTo>
                      <a:lnTo>
                        <a:pt x="60" y="94"/>
                      </a:lnTo>
                      <a:lnTo>
                        <a:pt x="76" y="76"/>
                      </a:lnTo>
                      <a:lnTo>
                        <a:pt x="94" y="58"/>
                      </a:lnTo>
                      <a:lnTo>
                        <a:pt x="114" y="44"/>
                      </a:lnTo>
                      <a:lnTo>
                        <a:pt x="136" y="30"/>
                      </a:lnTo>
                      <a:lnTo>
                        <a:pt x="158" y="20"/>
                      </a:lnTo>
                      <a:lnTo>
                        <a:pt x="182" y="12"/>
                      </a:lnTo>
                      <a:lnTo>
                        <a:pt x="206" y="6"/>
                      </a:lnTo>
                      <a:lnTo>
                        <a:pt x="232" y="2"/>
                      </a:lnTo>
                      <a:lnTo>
                        <a:pt x="258" y="0"/>
                      </a:lnTo>
                      <a:lnTo>
                        <a:pt x="258" y="0"/>
                      </a:lnTo>
                      <a:lnTo>
                        <a:pt x="284" y="2"/>
                      </a:lnTo>
                      <a:lnTo>
                        <a:pt x="310" y="6"/>
                      </a:lnTo>
                      <a:lnTo>
                        <a:pt x="334" y="12"/>
                      </a:lnTo>
                      <a:lnTo>
                        <a:pt x="358" y="20"/>
                      </a:lnTo>
                      <a:lnTo>
                        <a:pt x="380" y="30"/>
                      </a:lnTo>
                      <a:lnTo>
                        <a:pt x="402" y="44"/>
                      </a:lnTo>
                      <a:lnTo>
                        <a:pt x="422" y="58"/>
                      </a:lnTo>
                      <a:lnTo>
                        <a:pt x="440" y="76"/>
                      </a:lnTo>
                      <a:lnTo>
                        <a:pt x="456" y="94"/>
                      </a:lnTo>
                      <a:lnTo>
                        <a:pt x="472" y="114"/>
                      </a:lnTo>
                      <a:lnTo>
                        <a:pt x="484" y="134"/>
                      </a:lnTo>
                      <a:lnTo>
                        <a:pt x="496" y="158"/>
                      </a:lnTo>
                      <a:lnTo>
                        <a:pt x="504" y="180"/>
                      </a:lnTo>
                      <a:lnTo>
                        <a:pt x="510" y="206"/>
                      </a:lnTo>
                      <a:lnTo>
                        <a:pt x="514" y="230"/>
                      </a:lnTo>
                      <a:lnTo>
                        <a:pt x="516" y="258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686" tIns="34343" rIns="68686" bIns="3434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2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32E2095-E9CE-47C9-A804-2919747E4259}"/>
                  </a:ext>
                </a:extLst>
              </p:cNvPr>
              <p:cNvSpPr/>
              <p:nvPr/>
            </p:nvSpPr>
            <p:spPr>
              <a:xfrm>
                <a:off x="1101879" y="5789104"/>
                <a:ext cx="358205" cy="358205"/>
              </a:xfrm>
              <a:custGeom>
                <a:avLst/>
                <a:gdLst>
                  <a:gd name="connsiteX0" fmla="*/ 152792 w 305584"/>
                  <a:gd name="connsiteY0" fmla="*/ 59791 h 305584"/>
                  <a:gd name="connsiteX1" fmla="*/ 59791 w 305584"/>
                  <a:gd name="connsiteY1" fmla="*/ 152790 h 305584"/>
                  <a:gd name="connsiteX2" fmla="*/ 152792 w 305584"/>
                  <a:gd name="connsiteY2" fmla="*/ 245789 h 305584"/>
                  <a:gd name="connsiteX3" fmla="*/ 245793 w 305584"/>
                  <a:gd name="connsiteY3" fmla="*/ 152790 h 305584"/>
                  <a:gd name="connsiteX4" fmla="*/ 152792 w 305584"/>
                  <a:gd name="connsiteY4" fmla="*/ 59791 h 305584"/>
                  <a:gd name="connsiteX5" fmla="*/ 152792 w 305584"/>
                  <a:gd name="connsiteY5" fmla="*/ 0 h 305584"/>
                  <a:gd name="connsiteX6" fmla="*/ 305584 w 305584"/>
                  <a:gd name="connsiteY6" fmla="*/ 152792 h 305584"/>
                  <a:gd name="connsiteX7" fmla="*/ 152792 w 305584"/>
                  <a:gd name="connsiteY7" fmla="*/ 305584 h 305584"/>
                  <a:gd name="connsiteX8" fmla="*/ 0 w 305584"/>
                  <a:gd name="connsiteY8" fmla="*/ 152792 h 305584"/>
                  <a:gd name="connsiteX9" fmla="*/ 152792 w 305584"/>
                  <a:gd name="connsiteY9" fmla="*/ 0 h 305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584" h="305584">
                    <a:moveTo>
                      <a:pt x="152792" y="59791"/>
                    </a:moveTo>
                    <a:cubicBezTo>
                      <a:pt x="101429" y="59791"/>
                      <a:pt x="59791" y="101428"/>
                      <a:pt x="59791" y="152790"/>
                    </a:cubicBezTo>
                    <a:cubicBezTo>
                      <a:pt x="59791" y="204152"/>
                      <a:pt x="101429" y="245789"/>
                      <a:pt x="152792" y="245789"/>
                    </a:cubicBezTo>
                    <a:cubicBezTo>
                      <a:pt x="204155" y="245789"/>
                      <a:pt x="245793" y="204152"/>
                      <a:pt x="245793" y="152790"/>
                    </a:cubicBezTo>
                    <a:cubicBezTo>
                      <a:pt x="245793" y="101428"/>
                      <a:pt x="204155" y="59791"/>
                      <a:pt x="152792" y="59791"/>
                    </a:cubicBezTo>
                    <a:close/>
                    <a:moveTo>
                      <a:pt x="152792" y="0"/>
                    </a:moveTo>
                    <a:cubicBezTo>
                      <a:pt x="237177" y="0"/>
                      <a:pt x="305584" y="68407"/>
                      <a:pt x="305584" y="152792"/>
                    </a:cubicBezTo>
                    <a:cubicBezTo>
                      <a:pt x="305584" y="237177"/>
                      <a:pt x="237177" y="305584"/>
                      <a:pt x="152792" y="305584"/>
                    </a:cubicBezTo>
                    <a:cubicBezTo>
                      <a:pt x="68407" y="305584"/>
                      <a:pt x="0" y="237177"/>
                      <a:pt x="0" y="152792"/>
                    </a:cubicBezTo>
                    <a:cubicBezTo>
                      <a:pt x="0" y="68407"/>
                      <a:pt x="68407" y="0"/>
                      <a:pt x="152792" y="0"/>
                    </a:cubicBezTo>
                    <a:close/>
                  </a:path>
                </a:pathLst>
              </a:cu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 sz="1352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CA8D52-29B2-47E9-AFE3-0DCFE17BDDDF}"/>
              </a:ext>
            </a:extLst>
          </p:cNvPr>
          <p:cNvGrpSpPr/>
          <p:nvPr/>
        </p:nvGrpSpPr>
        <p:grpSpPr>
          <a:xfrm>
            <a:off x="13572744" y="9903261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83" name="Rectangle: Top Corners Rounded 82">
              <a:extLst>
                <a:ext uri="{FF2B5EF4-FFF2-40B4-BE49-F238E27FC236}">
                  <a16:creationId xmlns:a16="http://schemas.microsoft.com/office/drawing/2014/main" id="{214E37B3-FF5B-4198-BF94-4383147CE82D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4A33CFAE-068C-4442-A88E-175BD2D9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</p:spTree>
    <p:extLst>
      <p:ext uri="{BB962C8B-B14F-4D97-AF65-F5344CB8AC3E}">
        <p14:creationId xmlns:p14="http://schemas.microsoft.com/office/powerpoint/2010/main" val="4116016332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ong hình ảnh có thể có: một hoặc nhiều người và màn hình">
            <a:extLst>
              <a:ext uri="{FF2B5EF4-FFF2-40B4-BE49-F238E27FC236}">
                <a16:creationId xmlns:a16="http://schemas.microsoft.com/office/drawing/2014/main" id="{9D824537-68D2-41CF-A7C6-EEC234D0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17" y="517680"/>
            <a:ext cx="12157365" cy="923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96C7A-B33A-4B7C-AD67-A63C88B5A4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9675" y="-228600"/>
            <a:ext cx="11880725" cy="11201400"/>
          </a:xfrm>
        </p:spPr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4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945766" y="4342164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 sao c</a:t>
            </a:r>
            <a:r>
              <a:rPr lang="en-US" sz="13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húng ta     </a:t>
            </a:r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 dù</a:t>
            </a:r>
            <a:r>
              <a:rPr lang="en-US" sz="13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Git ?</a:t>
            </a:r>
            <a:endParaRPr lang="id-ID" sz="130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26911"/>
      </p:ext>
    </p:extLst>
  </p:cSld>
  <p:clrMapOvr>
    <a:masterClrMapping/>
  </p:clrMapOvr>
  <p:transition spd="slow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AF475-4202-4039-BC9D-878B77848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4354E-5C3E-4FD4-A9D8-E66DDDA7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99498-7DD2-47DD-8A6E-9288ACEA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5C70F-51FA-4F57-826A-A8BBB50B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8792536"/>
            <a:ext cx="1837828" cy="767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FC931-88BD-4CBB-B34B-D3D08C9A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7287284"/>
            <a:ext cx="1837828" cy="76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F2275-E2AF-4179-A6AA-40B56E6AC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73" y="4248245"/>
            <a:ext cx="1837828" cy="767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8013E-4D1C-4793-8D66-BD2DE2FBF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86" y="3063682"/>
            <a:ext cx="1837828" cy="76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F7F3F-970F-4078-B8F3-EA2B32E3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60" y="4414499"/>
            <a:ext cx="1837828" cy="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E8259-2A17-426A-80A9-EF38A9322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73" y="7051240"/>
            <a:ext cx="1837828" cy="767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768B8-8559-4DDC-8FFC-4F56688E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58" y="8787780"/>
            <a:ext cx="1837828" cy="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260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BD8880-AE1A-493C-B7A2-CFFF1BE87EC6}"/>
              </a:ext>
            </a:extLst>
          </p:cNvPr>
          <p:cNvGrpSpPr/>
          <p:nvPr/>
        </p:nvGrpSpPr>
        <p:grpSpPr>
          <a:xfrm>
            <a:off x="13345944" y="4719931"/>
            <a:ext cx="496651" cy="496650"/>
            <a:chOff x="17228065" y="2844801"/>
            <a:chExt cx="958336" cy="9583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87EC26-7663-474C-8B1E-580AACAC1232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93181D-D4BD-4162-9591-E700E39D03B3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F2FF3D-38C2-4DD9-AA51-BE2A0A7C7ABB}"/>
              </a:ext>
            </a:extLst>
          </p:cNvPr>
          <p:cNvGrpSpPr/>
          <p:nvPr/>
        </p:nvGrpSpPr>
        <p:grpSpPr>
          <a:xfrm flipV="1">
            <a:off x="13345944" y="5756219"/>
            <a:ext cx="496651" cy="496650"/>
            <a:chOff x="17228065" y="2844801"/>
            <a:chExt cx="958336" cy="95833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66702B-3B37-4273-ADEE-BC87C4E9BF18}"/>
                </a:ext>
              </a:extLst>
            </p:cNvPr>
            <p:cNvSpPr/>
            <p:nvPr/>
          </p:nvSpPr>
          <p:spPr>
            <a:xfrm rot="16200000">
              <a:off x="17475141" y="3149600"/>
              <a:ext cx="464184" cy="348736"/>
            </a:xfrm>
            <a:custGeom>
              <a:avLst/>
              <a:gdLst>
                <a:gd name="connsiteX0" fmla="*/ 181122 w 303684"/>
                <a:gd name="connsiteY0" fmla="*/ 3562 h 228154"/>
                <a:gd name="connsiteX1" fmla="*/ 198322 w 303684"/>
                <a:gd name="connsiteY1" fmla="*/ 3562 h 228154"/>
                <a:gd name="connsiteX2" fmla="*/ 297962 w 303684"/>
                <a:gd name="connsiteY2" fmla="*/ 103201 h 228154"/>
                <a:gd name="connsiteX3" fmla="*/ 297962 w 303684"/>
                <a:gd name="connsiteY3" fmla="*/ 104558 h 228154"/>
                <a:gd name="connsiteX4" fmla="*/ 300122 w 303684"/>
                <a:gd name="connsiteY4" fmla="*/ 105452 h 228154"/>
                <a:gd name="connsiteX5" fmla="*/ 303684 w 303684"/>
                <a:gd name="connsiteY5" fmla="*/ 114052 h 228154"/>
                <a:gd name="connsiteX6" fmla="*/ 300122 w 303684"/>
                <a:gd name="connsiteY6" fmla="*/ 122652 h 228154"/>
                <a:gd name="connsiteX7" fmla="*/ 297962 w 303684"/>
                <a:gd name="connsiteY7" fmla="*/ 123547 h 228154"/>
                <a:gd name="connsiteX8" fmla="*/ 297962 w 303684"/>
                <a:gd name="connsiteY8" fmla="*/ 124954 h 228154"/>
                <a:gd name="connsiteX9" fmla="*/ 198322 w 303684"/>
                <a:gd name="connsiteY9" fmla="*/ 224592 h 228154"/>
                <a:gd name="connsiteX10" fmla="*/ 181122 w 303684"/>
                <a:gd name="connsiteY10" fmla="*/ 224592 h 228154"/>
                <a:gd name="connsiteX11" fmla="*/ 181122 w 303684"/>
                <a:gd name="connsiteY11" fmla="*/ 207393 h 228154"/>
                <a:gd name="connsiteX12" fmla="*/ 262302 w 303684"/>
                <a:gd name="connsiteY12" fmla="*/ 126214 h 228154"/>
                <a:gd name="connsiteX13" fmla="*/ 12162 w 303684"/>
                <a:gd name="connsiteY13" fmla="*/ 126214 h 228154"/>
                <a:gd name="connsiteX14" fmla="*/ 0 w 303684"/>
                <a:gd name="connsiteY14" fmla="*/ 114052 h 228154"/>
                <a:gd name="connsiteX15" fmla="*/ 12162 w 303684"/>
                <a:gd name="connsiteY15" fmla="*/ 101890 h 228154"/>
                <a:gd name="connsiteX16" fmla="*/ 262252 w 303684"/>
                <a:gd name="connsiteY16" fmla="*/ 101890 h 228154"/>
                <a:gd name="connsiteX17" fmla="*/ 181122 w 303684"/>
                <a:gd name="connsiteY17" fmla="*/ 20761 h 228154"/>
                <a:gd name="connsiteX18" fmla="*/ 181122 w 303684"/>
                <a:gd name="connsiteY18" fmla="*/ 3562 h 22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684" h="228154">
                  <a:moveTo>
                    <a:pt x="181122" y="3562"/>
                  </a:moveTo>
                  <a:cubicBezTo>
                    <a:pt x="185872" y="-1188"/>
                    <a:pt x="193572" y="-1188"/>
                    <a:pt x="198322" y="3562"/>
                  </a:cubicBezTo>
                  <a:lnTo>
                    <a:pt x="297962" y="103201"/>
                  </a:lnTo>
                  <a:lnTo>
                    <a:pt x="297962" y="104558"/>
                  </a:lnTo>
                  <a:lnTo>
                    <a:pt x="300122" y="105452"/>
                  </a:lnTo>
                  <a:cubicBezTo>
                    <a:pt x="302322" y="107653"/>
                    <a:pt x="303684" y="110694"/>
                    <a:pt x="303684" y="114052"/>
                  </a:cubicBezTo>
                  <a:cubicBezTo>
                    <a:pt x="303684" y="117411"/>
                    <a:pt x="302322" y="120451"/>
                    <a:pt x="300122" y="122652"/>
                  </a:cubicBezTo>
                  <a:lnTo>
                    <a:pt x="297962" y="123547"/>
                  </a:lnTo>
                  <a:lnTo>
                    <a:pt x="297962" y="124954"/>
                  </a:lnTo>
                  <a:lnTo>
                    <a:pt x="198322" y="224592"/>
                  </a:lnTo>
                  <a:cubicBezTo>
                    <a:pt x="193572" y="229342"/>
                    <a:pt x="185872" y="229342"/>
                    <a:pt x="181122" y="224592"/>
                  </a:cubicBezTo>
                  <a:cubicBezTo>
                    <a:pt x="176374" y="219843"/>
                    <a:pt x="176374" y="212142"/>
                    <a:pt x="181122" y="207393"/>
                  </a:cubicBezTo>
                  <a:lnTo>
                    <a:pt x="262302" y="126214"/>
                  </a:lnTo>
                  <a:lnTo>
                    <a:pt x="12162" y="126214"/>
                  </a:lnTo>
                  <a:cubicBezTo>
                    <a:pt x="5446" y="126214"/>
                    <a:pt x="0" y="120769"/>
                    <a:pt x="0" y="114052"/>
                  </a:cubicBezTo>
                  <a:cubicBezTo>
                    <a:pt x="0" y="107335"/>
                    <a:pt x="5446" y="101890"/>
                    <a:pt x="12162" y="101890"/>
                  </a:cubicBezTo>
                  <a:lnTo>
                    <a:pt x="262252" y="101890"/>
                  </a:lnTo>
                  <a:lnTo>
                    <a:pt x="181122" y="20761"/>
                  </a:lnTo>
                  <a:cubicBezTo>
                    <a:pt x="176374" y="16012"/>
                    <a:pt x="176374" y="8311"/>
                    <a:pt x="181122" y="3562"/>
                  </a:cubicBez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027A0-057D-4BE7-A717-A758C4F74585}"/>
                </a:ext>
              </a:extLst>
            </p:cNvPr>
            <p:cNvSpPr/>
            <p:nvPr/>
          </p:nvSpPr>
          <p:spPr>
            <a:xfrm>
              <a:off x="17228065" y="2844801"/>
              <a:ext cx="958336" cy="958334"/>
            </a:xfrm>
            <a:prstGeom prst="ellipse">
              <a:avLst/>
            </a:prstGeom>
            <a:noFill/>
            <a:ln>
              <a:solidFill>
                <a:schemeClr val="bg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16DD02-2467-4BB8-9E1B-B309659B94B6}"/>
              </a:ext>
            </a:extLst>
          </p:cNvPr>
          <p:cNvGrpSpPr/>
          <p:nvPr/>
        </p:nvGrpSpPr>
        <p:grpSpPr>
          <a:xfrm>
            <a:off x="7144939" y="5808818"/>
            <a:ext cx="241993" cy="149459"/>
            <a:chOff x="4840536" y="357717"/>
            <a:chExt cx="7152011" cy="4417183"/>
          </a:xfrm>
          <a:solidFill>
            <a:schemeClr val="bg1">
              <a:lumMod val="75000"/>
            </a:schemeClr>
          </a:solidFill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787B721-B6C9-417D-B2E2-8CC6F85E3FCA}"/>
                </a:ext>
              </a:extLst>
            </p:cNvPr>
            <p:cNvSpPr/>
            <p:nvPr/>
          </p:nvSpPr>
          <p:spPr>
            <a:xfrm>
              <a:off x="4840536" y="3077802"/>
              <a:ext cx="6741864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9E5678-A2B2-4268-8F92-37FBD8384F98}"/>
                </a:ext>
              </a:extLst>
            </p:cNvPr>
            <p:cNvSpPr/>
            <p:nvPr/>
          </p:nvSpPr>
          <p:spPr>
            <a:xfrm rot="2700000">
              <a:off x="8324327" y="1921828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6C5189-A3AF-4393-9517-329453270641}"/>
                </a:ext>
              </a:extLst>
            </p:cNvPr>
            <p:cNvSpPr/>
            <p:nvPr/>
          </p:nvSpPr>
          <p:spPr>
            <a:xfrm rot="18900000" flipV="1">
              <a:off x="8324326" y="4234900"/>
              <a:ext cx="3668221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D5C06F4-E2B3-403B-BD27-462E50E0E4F7}"/>
              </a:ext>
            </a:extLst>
          </p:cNvPr>
          <p:cNvSpPr txBox="1"/>
          <p:nvPr/>
        </p:nvSpPr>
        <p:spPr>
          <a:xfrm rot="10800000" flipV="1">
            <a:off x="12731794" y="375323"/>
            <a:ext cx="1339588" cy="12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12" b="1">
                <a:solidFill>
                  <a:schemeClr val="bg1">
                    <a:lumMod val="9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8</a:t>
            </a:fld>
            <a:endParaRPr lang="id-ID" sz="21559" b="1">
              <a:solidFill>
                <a:schemeClr val="bg1">
                  <a:lumMod val="9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9DC536-4BCC-4561-86F0-A5D244B70D3C}"/>
              </a:ext>
            </a:extLst>
          </p:cNvPr>
          <p:cNvSpPr txBox="1"/>
          <p:nvPr/>
        </p:nvSpPr>
        <p:spPr>
          <a:xfrm>
            <a:off x="12400490" y="602875"/>
            <a:ext cx="761747" cy="30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2" spc="225">
                <a:solidFill>
                  <a:schemeClr val="bg1">
                    <a:lumMod val="85000"/>
                    <a:alpha val="35000"/>
                  </a:schemeClr>
                </a:solidFill>
                <a:latin typeface="Advent Pro" panose="02000506040000020004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PAGE/</a:t>
            </a:r>
            <a:endParaRPr lang="id-ID" sz="1352" spc="225">
              <a:solidFill>
                <a:schemeClr val="bg1">
                  <a:lumMod val="85000"/>
                  <a:alpha val="35000"/>
                </a:schemeClr>
              </a:solidFill>
              <a:latin typeface="Advent Pro" panose="02000506040000020004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53D5FF-6CED-400B-A8F5-43C9703D3D90}"/>
              </a:ext>
            </a:extLst>
          </p:cNvPr>
          <p:cNvGrpSpPr/>
          <p:nvPr/>
        </p:nvGrpSpPr>
        <p:grpSpPr>
          <a:xfrm>
            <a:off x="11586888" y="9877049"/>
            <a:ext cx="1737366" cy="293836"/>
            <a:chOff x="11556938" y="7296986"/>
            <a:chExt cx="2013012" cy="34045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9BA43E-B151-4EC7-9AFF-5ED2084C06B3}"/>
                </a:ext>
              </a:extLst>
            </p:cNvPr>
            <p:cNvGrpSpPr/>
            <p:nvPr/>
          </p:nvGrpSpPr>
          <p:grpSpPr>
            <a:xfrm>
              <a:off x="12114457" y="7296986"/>
              <a:ext cx="340456" cy="340456"/>
              <a:chOff x="12097470" y="7200012"/>
              <a:chExt cx="495300" cy="495300"/>
            </a:xfrm>
          </p:grpSpPr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9723DE66-ABF6-4801-BD60-638468339F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232137" y="7356848"/>
                <a:ext cx="225966" cy="181629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63580A-D4D5-4E86-BA16-0D49625F3857}"/>
                  </a:ext>
                </a:extLst>
              </p:cNvPr>
              <p:cNvSpPr/>
              <p:nvPr/>
            </p:nvSpPr>
            <p:spPr>
              <a:xfrm>
                <a:off x="12097470" y="7200012"/>
                <a:ext cx="495300" cy="4953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370E90-01F1-4710-AC26-49A2EFEE6728}"/>
                </a:ext>
              </a:extLst>
            </p:cNvPr>
            <p:cNvGrpSpPr/>
            <p:nvPr/>
          </p:nvGrpSpPr>
          <p:grpSpPr>
            <a:xfrm>
              <a:off x="12671975" y="7296986"/>
              <a:ext cx="340456" cy="340456"/>
              <a:chOff x="12898290" y="7257882"/>
              <a:chExt cx="379560" cy="379560"/>
            </a:xfrm>
          </p:grpSpPr>
          <p:sp>
            <p:nvSpPr>
              <p:cNvPr id="90" name="Freeform 75">
                <a:extLst>
                  <a:ext uri="{FF2B5EF4-FFF2-40B4-BE49-F238E27FC236}">
                    <a16:creationId xmlns:a16="http://schemas.microsoft.com/office/drawing/2014/main" id="{B41B8FDC-6228-44E3-B14D-68ABF42C9D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3042040" y="7362177"/>
                <a:ext cx="92061" cy="17097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829B8D2-9BA3-4E74-A491-92F3AE83A9F1}"/>
                  </a:ext>
                </a:extLst>
              </p:cNvPr>
              <p:cNvSpPr/>
              <p:nvPr/>
            </p:nvSpPr>
            <p:spPr>
              <a:xfrm>
                <a:off x="1289829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5AFABB-49FD-4623-8067-F8F319F31C0E}"/>
                </a:ext>
              </a:extLst>
            </p:cNvPr>
            <p:cNvGrpSpPr/>
            <p:nvPr/>
          </p:nvGrpSpPr>
          <p:grpSpPr>
            <a:xfrm>
              <a:off x="13229494" y="7296986"/>
              <a:ext cx="340456" cy="340456"/>
              <a:chOff x="13421600" y="7257882"/>
              <a:chExt cx="379560" cy="379560"/>
            </a:xfrm>
          </p:grpSpPr>
          <p:sp>
            <p:nvSpPr>
              <p:cNvPr id="88" name="Freeform 74">
                <a:extLst>
                  <a:ext uri="{FF2B5EF4-FFF2-40B4-BE49-F238E27FC236}">
                    <a16:creationId xmlns:a16="http://schemas.microsoft.com/office/drawing/2014/main" id="{8E1D5245-7EBF-4512-BECB-B6E223088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6515" y="7354045"/>
                <a:ext cx="189730" cy="187234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  <a:effectLst/>
            </p:spPr>
            <p:txBody>
              <a:bodyPr wrap="none" lIns="25757" tIns="12879" rIns="25757" bIns="12879" anchor="ctr"/>
              <a:lstStyle/>
              <a:p>
                <a:endParaRPr lang="en-US" sz="1352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6572C78-C984-4AC5-A869-6B3F16B370DF}"/>
                  </a:ext>
                </a:extLst>
              </p:cNvPr>
              <p:cNvSpPr/>
              <p:nvPr/>
            </p:nvSpPr>
            <p:spPr>
              <a:xfrm>
                <a:off x="13421600" y="7257882"/>
                <a:ext cx="379560" cy="3795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C8F0FC-9D83-41DC-85AA-EFC4FD5E495F}"/>
                </a:ext>
              </a:extLst>
            </p:cNvPr>
            <p:cNvGrpSpPr/>
            <p:nvPr/>
          </p:nvGrpSpPr>
          <p:grpSpPr>
            <a:xfrm>
              <a:off x="11556938" y="7296986"/>
              <a:ext cx="340456" cy="340456"/>
              <a:chOff x="11556938" y="7296986"/>
              <a:chExt cx="340456" cy="340456"/>
            </a:xfrm>
            <a:effectLst>
              <a:outerShdw blurRad="266700" dist="177800" dir="5400000" sx="70000" sy="70000" algn="t" rotWithShape="0">
                <a:schemeClr val="bg1">
                  <a:lumMod val="50000"/>
                  <a:alpha val="40000"/>
                </a:schemeClr>
              </a:outerShdw>
            </a:effectLst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59F2819-7256-458E-8156-00D0669918D8}"/>
                  </a:ext>
                </a:extLst>
              </p:cNvPr>
              <p:cNvSpPr/>
              <p:nvPr/>
            </p:nvSpPr>
            <p:spPr>
              <a:xfrm>
                <a:off x="11556938" y="7296986"/>
                <a:ext cx="340456" cy="340456"/>
              </a:xfrm>
              <a:prstGeom prst="ellipse">
                <a:avLst/>
              </a:prstGeom>
              <a:gradFill>
                <a:gsLst>
                  <a:gs pos="100000">
                    <a:srgbClr val="FFC53F"/>
                  </a:gs>
                  <a:gs pos="0">
                    <a:srgbClr val="4658AC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2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85A54B3-2FDC-4A4D-9016-622E050F05D8}"/>
                  </a:ext>
                </a:extLst>
              </p:cNvPr>
              <p:cNvGrpSpPr/>
              <p:nvPr/>
            </p:nvGrpSpPr>
            <p:grpSpPr>
              <a:xfrm>
                <a:off x="11643056" y="7383242"/>
                <a:ext cx="168220" cy="167945"/>
                <a:chOff x="910648" y="5598469"/>
                <a:chExt cx="730034" cy="728842"/>
              </a:xfrm>
              <a:solidFill>
                <a:schemeClr val="bg1"/>
              </a:solidFill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42A89F8-7E56-41DA-846B-5655F11BBDA3}"/>
                    </a:ext>
                  </a:extLst>
                </p:cNvPr>
                <p:cNvGrpSpPr/>
                <p:nvPr/>
              </p:nvGrpSpPr>
              <p:grpSpPr>
                <a:xfrm>
                  <a:off x="910648" y="5598469"/>
                  <a:ext cx="730034" cy="728842"/>
                  <a:chOff x="2110189" y="863994"/>
                  <a:chExt cx="724256" cy="723073"/>
                </a:xfrm>
                <a:grpFill/>
              </p:grpSpPr>
              <p:sp>
                <p:nvSpPr>
                  <p:cNvPr id="81" name="Freeform 5">
                    <a:extLst>
                      <a:ext uri="{FF2B5EF4-FFF2-40B4-BE49-F238E27FC236}">
                        <a16:creationId xmlns:a16="http://schemas.microsoft.com/office/drawing/2014/main" id="{9280C4B8-E266-48E9-BC79-A4E67B0B65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110189" y="863994"/>
                    <a:ext cx="724256" cy="723073"/>
                  </a:xfrm>
                  <a:custGeom>
                    <a:avLst/>
                    <a:gdLst>
                      <a:gd name="T0" fmla="*/ 1263 w 4293"/>
                      <a:gd name="T1" fmla="*/ 4274 h 4286"/>
                      <a:gd name="T2" fmla="*/ 919 w 4293"/>
                      <a:gd name="T3" fmla="*/ 4230 h 4286"/>
                      <a:gd name="T4" fmla="*/ 634 w 4293"/>
                      <a:gd name="T5" fmla="*/ 4126 h 4286"/>
                      <a:gd name="T6" fmla="*/ 360 w 4293"/>
                      <a:gd name="T7" fmla="*/ 3926 h 4286"/>
                      <a:gd name="T8" fmla="*/ 188 w 4293"/>
                      <a:gd name="T9" fmla="*/ 3702 h 4286"/>
                      <a:gd name="T10" fmla="*/ 74 w 4293"/>
                      <a:gd name="T11" fmla="*/ 3430 h 4286"/>
                      <a:gd name="T12" fmla="*/ 14 w 4293"/>
                      <a:gd name="T13" fmla="*/ 3027 h 4286"/>
                      <a:gd name="T14" fmla="*/ 0 w 4293"/>
                      <a:gd name="T15" fmla="*/ 2143 h 4286"/>
                      <a:gd name="T16" fmla="*/ 18 w 4293"/>
                      <a:gd name="T17" fmla="*/ 1183 h 4286"/>
                      <a:gd name="T18" fmla="*/ 92 w 4293"/>
                      <a:gd name="T19" fmla="*/ 796 h 4286"/>
                      <a:gd name="T20" fmla="*/ 216 w 4293"/>
                      <a:gd name="T21" fmla="*/ 536 h 4286"/>
                      <a:gd name="T22" fmla="*/ 404 w 4293"/>
                      <a:gd name="T23" fmla="*/ 318 h 4286"/>
                      <a:gd name="T24" fmla="*/ 686 w 4293"/>
                      <a:gd name="T25" fmla="*/ 134 h 4286"/>
                      <a:gd name="T26" fmla="*/ 981 w 4293"/>
                      <a:gd name="T27" fmla="*/ 44 h 4286"/>
                      <a:gd name="T28" fmla="*/ 1415 w 4293"/>
                      <a:gd name="T29" fmla="*/ 6 h 4286"/>
                      <a:gd name="T30" fmla="*/ 2722 w 4293"/>
                      <a:gd name="T31" fmla="*/ 2 h 4286"/>
                      <a:gd name="T32" fmla="*/ 3248 w 4293"/>
                      <a:gd name="T33" fmla="*/ 32 h 4286"/>
                      <a:gd name="T34" fmla="*/ 3552 w 4293"/>
                      <a:gd name="T35" fmla="*/ 112 h 4286"/>
                      <a:gd name="T36" fmla="*/ 3847 w 4293"/>
                      <a:gd name="T37" fmla="*/ 280 h 4286"/>
                      <a:gd name="T38" fmla="*/ 4045 w 4293"/>
                      <a:gd name="T39" fmla="*/ 490 h 4286"/>
                      <a:gd name="T40" fmla="*/ 4181 w 4293"/>
                      <a:gd name="T41" fmla="*/ 740 h 4286"/>
                      <a:gd name="T42" fmla="*/ 4269 w 4293"/>
                      <a:gd name="T43" fmla="*/ 1111 h 4286"/>
                      <a:gd name="T44" fmla="*/ 4293 w 4293"/>
                      <a:gd name="T45" fmla="*/ 1793 h 4286"/>
                      <a:gd name="T46" fmla="*/ 4281 w 4293"/>
                      <a:gd name="T47" fmla="*/ 3027 h 4286"/>
                      <a:gd name="T48" fmla="*/ 4237 w 4293"/>
                      <a:gd name="T49" fmla="*/ 3370 h 4286"/>
                      <a:gd name="T50" fmla="*/ 4133 w 4293"/>
                      <a:gd name="T51" fmla="*/ 3654 h 4286"/>
                      <a:gd name="T52" fmla="*/ 3933 w 4293"/>
                      <a:gd name="T53" fmla="*/ 3926 h 4286"/>
                      <a:gd name="T54" fmla="*/ 3709 w 4293"/>
                      <a:gd name="T55" fmla="*/ 4100 h 4286"/>
                      <a:gd name="T56" fmla="*/ 3436 w 4293"/>
                      <a:gd name="T57" fmla="*/ 4214 h 4286"/>
                      <a:gd name="T58" fmla="*/ 3032 w 4293"/>
                      <a:gd name="T59" fmla="*/ 4274 h 4286"/>
                      <a:gd name="T60" fmla="*/ 2148 w 4293"/>
                      <a:gd name="T61" fmla="*/ 4286 h 4286"/>
                      <a:gd name="T62" fmla="*/ 1281 w 4293"/>
                      <a:gd name="T63" fmla="*/ 400 h 4286"/>
                      <a:gd name="T64" fmla="*/ 987 w 4293"/>
                      <a:gd name="T65" fmla="*/ 440 h 4286"/>
                      <a:gd name="T66" fmla="*/ 813 w 4293"/>
                      <a:gd name="T67" fmla="*/ 504 h 4286"/>
                      <a:gd name="T68" fmla="*/ 634 w 4293"/>
                      <a:gd name="T69" fmla="*/ 634 h 4286"/>
                      <a:gd name="T70" fmla="*/ 522 w 4293"/>
                      <a:gd name="T71" fmla="*/ 778 h 4286"/>
                      <a:gd name="T72" fmla="*/ 452 w 4293"/>
                      <a:gd name="T73" fmla="*/ 944 h 4286"/>
                      <a:gd name="T74" fmla="*/ 400 w 4293"/>
                      <a:gd name="T75" fmla="*/ 1277 h 4286"/>
                      <a:gd name="T76" fmla="*/ 388 w 4293"/>
                      <a:gd name="T77" fmla="*/ 2143 h 4286"/>
                      <a:gd name="T78" fmla="*/ 406 w 4293"/>
                      <a:gd name="T79" fmla="*/ 3083 h 4286"/>
                      <a:gd name="T80" fmla="*/ 464 w 4293"/>
                      <a:gd name="T81" fmla="*/ 3376 h 4286"/>
                      <a:gd name="T82" fmla="*/ 542 w 4293"/>
                      <a:gd name="T83" fmla="*/ 3538 h 4286"/>
                      <a:gd name="T84" fmla="*/ 662 w 4293"/>
                      <a:gd name="T85" fmla="*/ 3680 h 4286"/>
                      <a:gd name="T86" fmla="*/ 847 w 4293"/>
                      <a:gd name="T87" fmla="*/ 3798 h 4286"/>
                      <a:gd name="T88" fmla="*/ 1031 w 4293"/>
                      <a:gd name="T89" fmla="*/ 3858 h 4286"/>
                      <a:gd name="T90" fmla="*/ 1431 w 4293"/>
                      <a:gd name="T91" fmla="*/ 3892 h 4286"/>
                      <a:gd name="T92" fmla="*/ 2712 w 4293"/>
                      <a:gd name="T93" fmla="*/ 3896 h 4286"/>
                      <a:gd name="T94" fmla="*/ 3212 w 4293"/>
                      <a:gd name="T95" fmla="*/ 3866 h 4286"/>
                      <a:gd name="T96" fmla="*/ 3412 w 4293"/>
                      <a:gd name="T97" fmla="*/ 3812 h 4286"/>
                      <a:gd name="T98" fmla="*/ 3603 w 4293"/>
                      <a:gd name="T99" fmla="*/ 3704 h 4286"/>
                      <a:gd name="T100" fmla="*/ 3733 w 4293"/>
                      <a:gd name="T101" fmla="*/ 3568 h 4286"/>
                      <a:gd name="T102" fmla="*/ 3819 w 4293"/>
                      <a:gd name="T103" fmla="*/ 3406 h 4286"/>
                      <a:gd name="T104" fmla="*/ 3881 w 4293"/>
                      <a:gd name="T105" fmla="*/ 3149 h 4286"/>
                      <a:gd name="T106" fmla="*/ 3905 w 4293"/>
                      <a:gd name="T107" fmla="*/ 2487 h 4286"/>
                      <a:gd name="T108" fmla="*/ 3893 w 4293"/>
                      <a:gd name="T109" fmla="*/ 1277 h 4286"/>
                      <a:gd name="T110" fmla="*/ 3853 w 4293"/>
                      <a:gd name="T111" fmla="*/ 984 h 4286"/>
                      <a:gd name="T112" fmla="*/ 3789 w 4293"/>
                      <a:gd name="T113" fmla="*/ 810 h 4286"/>
                      <a:gd name="T114" fmla="*/ 3659 w 4293"/>
                      <a:gd name="T115" fmla="*/ 634 h 4286"/>
                      <a:gd name="T116" fmla="*/ 3514 w 4293"/>
                      <a:gd name="T117" fmla="*/ 520 h 4286"/>
                      <a:gd name="T118" fmla="*/ 3348 w 4293"/>
                      <a:gd name="T119" fmla="*/ 450 h 4286"/>
                      <a:gd name="T120" fmla="*/ 3014 w 4293"/>
                      <a:gd name="T121" fmla="*/ 400 h 4286"/>
                      <a:gd name="T122" fmla="*/ 2148 w 4293"/>
                      <a:gd name="T123" fmla="*/ 386 h 4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293" h="4286">
                        <a:moveTo>
                          <a:pt x="2148" y="4286"/>
                        </a:moveTo>
                        <a:lnTo>
                          <a:pt x="2148" y="4286"/>
                        </a:lnTo>
                        <a:lnTo>
                          <a:pt x="1797" y="4286"/>
                        </a:lnTo>
                        <a:lnTo>
                          <a:pt x="1573" y="4284"/>
                        </a:lnTo>
                        <a:lnTo>
                          <a:pt x="1415" y="4280"/>
                        </a:lnTo>
                        <a:lnTo>
                          <a:pt x="1263" y="4274"/>
                        </a:lnTo>
                        <a:lnTo>
                          <a:pt x="1263" y="4274"/>
                        </a:lnTo>
                        <a:lnTo>
                          <a:pt x="1187" y="4270"/>
                        </a:lnTo>
                        <a:lnTo>
                          <a:pt x="1115" y="4262"/>
                        </a:lnTo>
                        <a:lnTo>
                          <a:pt x="1047" y="4254"/>
                        </a:lnTo>
                        <a:lnTo>
                          <a:pt x="981" y="4242"/>
                        </a:lnTo>
                        <a:lnTo>
                          <a:pt x="919" y="4230"/>
                        </a:lnTo>
                        <a:lnTo>
                          <a:pt x="859" y="4214"/>
                        </a:lnTo>
                        <a:lnTo>
                          <a:pt x="799" y="4196"/>
                        </a:lnTo>
                        <a:lnTo>
                          <a:pt x="741" y="4174"/>
                        </a:lnTo>
                        <a:lnTo>
                          <a:pt x="741" y="4174"/>
                        </a:lnTo>
                        <a:lnTo>
                          <a:pt x="686" y="4152"/>
                        </a:lnTo>
                        <a:lnTo>
                          <a:pt x="634" y="4126"/>
                        </a:lnTo>
                        <a:lnTo>
                          <a:pt x="584" y="4100"/>
                        </a:lnTo>
                        <a:lnTo>
                          <a:pt x="536" y="4070"/>
                        </a:lnTo>
                        <a:lnTo>
                          <a:pt x="492" y="4040"/>
                        </a:lnTo>
                        <a:lnTo>
                          <a:pt x="446" y="4004"/>
                        </a:lnTo>
                        <a:lnTo>
                          <a:pt x="404" y="3968"/>
                        </a:lnTo>
                        <a:lnTo>
                          <a:pt x="360" y="3926"/>
                        </a:lnTo>
                        <a:lnTo>
                          <a:pt x="360" y="3926"/>
                        </a:lnTo>
                        <a:lnTo>
                          <a:pt x="320" y="3884"/>
                        </a:lnTo>
                        <a:lnTo>
                          <a:pt x="282" y="3840"/>
                        </a:lnTo>
                        <a:lnTo>
                          <a:pt x="248" y="3796"/>
                        </a:lnTo>
                        <a:lnTo>
                          <a:pt x="216" y="3750"/>
                        </a:lnTo>
                        <a:lnTo>
                          <a:pt x="188" y="3702"/>
                        </a:lnTo>
                        <a:lnTo>
                          <a:pt x="160" y="3654"/>
                        </a:lnTo>
                        <a:lnTo>
                          <a:pt x="136" y="3602"/>
                        </a:lnTo>
                        <a:lnTo>
                          <a:pt x="114" y="3546"/>
                        </a:lnTo>
                        <a:lnTo>
                          <a:pt x="114" y="3546"/>
                        </a:lnTo>
                        <a:lnTo>
                          <a:pt x="92" y="3488"/>
                        </a:lnTo>
                        <a:lnTo>
                          <a:pt x="74" y="3430"/>
                        </a:lnTo>
                        <a:lnTo>
                          <a:pt x="58" y="3370"/>
                        </a:lnTo>
                        <a:lnTo>
                          <a:pt x="44" y="3306"/>
                        </a:lnTo>
                        <a:lnTo>
                          <a:pt x="34" y="3242"/>
                        </a:lnTo>
                        <a:lnTo>
                          <a:pt x="24" y="3175"/>
                        </a:lnTo>
                        <a:lnTo>
                          <a:pt x="18" y="3103"/>
                        </a:lnTo>
                        <a:lnTo>
                          <a:pt x="14" y="3027"/>
                        </a:lnTo>
                        <a:lnTo>
                          <a:pt x="14" y="3027"/>
                        </a:lnTo>
                        <a:lnTo>
                          <a:pt x="8" y="2873"/>
                        </a:lnTo>
                        <a:lnTo>
                          <a:pt x="4" y="2717"/>
                        </a:lnTo>
                        <a:lnTo>
                          <a:pt x="2" y="2493"/>
                        </a:lnTo>
                        <a:lnTo>
                          <a:pt x="0" y="2143"/>
                        </a:lnTo>
                        <a:lnTo>
                          <a:pt x="0" y="2143"/>
                        </a:lnTo>
                        <a:lnTo>
                          <a:pt x="2" y="1793"/>
                        </a:lnTo>
                        <a:lnTo>
                          <a:pt x="4" y="1569"/>
                        </a:lnTo>
                        <a:lnTo>
                          <a:pt x="8" y="1411"/>
                        </a:lnTo>
                        <a:lnTo>
                          <a:pt x="14" y="1259"/>
                        </a:lnTo>
                        <a:lnTo>
                          <a:pt x="14" y="1259"/>
                        </a:lnTo>
                        <a:lnTo>
                          <a:pt x="18" y="1183"/>
                        </a:lnTo>
                        <a:lnTo>
                          <a:pt x="24" y="1111"/>
                        </a:lnTo>
                        <a:lnTo>
                          <a:pt x="34" y="1044"/>
                        </a:lnTo>
                        <a:lnTo>
                          <a:pt x="44" y="980"/>
                        </a:lnTo>
                        <a:lnTo>
                          <a:pt x="58" y="916"/>
                        </a:lnTo>
                        <a:lnTo>
                          <a:pt x="74" y="856"/>
                        </a:lnTo>
                        <a:lnTo>
                          <a:pt x="92" y="796"/>
                        </a:lnTo>
                        <a:lnTo>
                          <a:pt x="114" y="740"/>
                        </a:lnTo>
                        <a:lnTo>
                          <a:pt x="114" y="740"/>
                        </a:lnTo>
                        <a:lnTo>
                          <a:pt x="136" y="684"/>
                        </a:lnTo>
                        <a:lnTo>
                          <a:pt x="160" y="632"/>
                        </a:lnTo>
                        <a:lnTo>
                          <a:pt x="188" y="582"/>
                        </a:lnTo>
                        <a:lnTo>
                          <a:pt x="216" y="536"/>
                        </a:lnTo>
                        <a:lnTo>
                          <a:pt x="248" y="490"/>
                        </a:lnTo>
                        <a:lnTo>
                          <a:pt x="282" y="444"/>
                        </a:lnTo>
                        <a:lnTo>
                          <a:pt x="320" y="402"/>
                        </a:lnTo>
                        <a:lnTo>
                          <a:pt x="360" y="360"/>
                        </a:lnTo>
                        <a:lnTo>
                          <a:pt x="360" y="360"/>
                        </a:lnTo>
                        <a:lnTo>
                          <a:pt x="404" y="318"/>
                        </a:lnTo>
                        <a:lnTo>
                          <a:pt x="446" y="280"/>
                        </a:lnTo>
                        <a:lnTo>
                          <a:pt x="492" y="246"/>
                        </a:lnTo>
                        <a:lnTo>
                          <a:pt x="536" y="214"/>
                        </a:lnTo>
                        <a:lnTo>
                          <a:pt x="584" y="186"/>
                        </a:lnTo>
                        <a:lnTo>
                          <a:pt x="634" y="158"/>
                        </a:lnTo>
                        <a:lnTo>
                          <a:pt x="686" y="134"/>
                        </a:lnTo>
                        <a:lnTo>
                          <a:pt x="741" y="112"/>
                        </a:lnTo>
                        <a:lnTo>
                          <a:pt x="741" y="112"/>
                        </a:lnTo>
                        <a:lnTo>
                          <a:pt x="799" y="90"/>
                        </a:lnTo>
                        <a:lnTo>
                          <a:pt x="859" y="72"/>
                        </a:lnTo>
                        <a:lnTo>
                          <a:pt x="919" y="56"/>
                        </a:lnTo>
                        <a:lnTo>
                          <a:pt x="981" y="44"/>
                        </a:lnTo>
                        <a:lnTo>
                          <a:pt x="1047" y="32"/>
                        </a:lnTo>
                        <a:lnTo>
                          <a:pt x="1115" y="24"/>
                        </a:lnTo>
                        <a:lnTo>
                          <a:pt x="1187" y="16"/>
                        </a:lnTo>
                        <a:lnTo>
                          <a:pt x="1263" y="12"/>
                        </a:lnTo>
                        <a:lnTo>
                          <a:pt x="1263" y="12"/>
                        </a:lnTo>
                        <a:lnTo>
                          <a:pt x="1415" y="6"/>
                        </a:lnTo>
                        <a:lnTo>
                          <a:pt x="1573" y="2"/>
                        </a:lnTo>
                        <a:lnTo>
                          <a:pt x="1795" y="0"/>
                        </a:lnTo>
                        <a:lnTo>
                          <a:pt x="2148" y="0"/>
                        </a:lnTo>
                        <a:lnTo>
                          <a:pt x="2148" y="0"/>
                        </a:lnTo>
                        <a:lnTo>
                          <a:pt x="2498" y="0"/>
                        </a:lnTo>
                        <a:lnTo>
                          <a:pt x="2722" y="2"/>
                        </a:lnTo>
                        <a:lnTo>
                          <a:pt x="2878" y="6"/>
                        </a:lnTo>
                        <a:lnTo>
                          <a:pt x="3032" y="12"/>
                        </a:lnTo>
                        <a:lnTo>
                          <a:pt x="3032" y="12"/>
                        </a:lnTo>
                        <a:lnTo>
                          <a:pt x="3108" y="16"/>
                        </a:lnTo>
                        <a:lnTo>
                          <a:pt x="3178" y="24"/>
                        </a:lnTo>
                        <a:lnTo>
                          <a:pt x="3248" y="32"/>
                        </a:lnTo>
                        <a:lnTo>
                          <a:pt x="3312" y="44"/>
                        </a:lnTo>
                        <a:lnTo>
                          <a:pt x="3374" y="56"/>
                        </a:lnTo>
                        <a:lnTo>
                          <a:pt x="3436" y="72"/>
                        </a:lnTo>
                        <a:lnTo>
                          <a:pt x="3494" y="90"/>
                        </a:lnTo>
                        <a:lnTo>
                          <a:pt x="3552" y="112"/>
                        </a:lnTo>
                        <a:lnTo>
                          <a:pt x="3552" y="112"/>
                        </a:lnTo>
                        <a:lnTo>
                          <a:pt x="3609" y="134"/>
                        </a:lnTo>
                        <a:lnTo>
                          <a:pt x="3661" y="158"/>
                        </a:lnTo>
                        <a:lnTo>
                          <a:pt x="3709" y="186"/>
                        </a:lnTo>
                        <a:lnTo>
                          <a:pt x="3757" y="214"/>
                        </a:lnTo>
                        <a:lnTo>
                          <a:pt x="3803" y="246"/>
                        </a:lnTo>
                        <a:lnTo>
                          <a:pt x="3847" y="280"/>
                        </a:lnTo>
                        <a:lnTo>
                          <a:pt x="3891" y="318"/>
                        </a:lnTo>
                        <a:lnTo>
                          <a:pt x="3933" y="360"/>
                        </a:lnTo>
                        <a:lnTo>
                          <a:pt x="3933" y="360"/>
                        </a:lnTo>
                        <a:lnTo>
                          <a:pt x="3973" y="402"/>
                        </a:lnTo>
                        <a:lnTo>
                          <a:pt x="4011" y="444"/>
                        </a:lnTo>
                        <a:lnTo>
                          <a:pt x="4045" y="490"/>
                        </a:lnTo>
                        <a:lnTo>
                          <a:pt x="4077" y="536"/>
                        </a:lnTo>
                        <a:lnTo>
                          <a:pt x="4107" y="582"/>
                        </a:lnTo>
                        <a:lnTo>
                          <a:pt x="4133" y="632"/>
                        </a:lnTo>
                        <a:lnTo>
                          <a:pt x="4159" y="684"/>
                        </a:lnTo>
                        <a:lnTo>
                          <a:pt x="4181" y="740"/>
                        </a:lnTo>
                        <a:lnTo>
                          <a:pt x="4181" y="740"/>
                        </a:lnTo>
                        <a:lnTo>
                          <a:pt x="4201" y="796"/>
                        </a:lnTo>
                        <a:lnTo>
                          <a:pt x="4221" y="856"/>
                        </a:lnTo>
                        <a:lnTo>
                          <a:pt x="4237" y="916"/>
                        </a:lnTo>
                        <a:lnTo>
                          <a:pt x="4249" y="980"/>
                        </a:lnTo>
                        <a:lnTo>
                          <a:pt x="4261" y="1044"/>
                        </a:lnTo>
                        <a:lnTo>
                          <a:pt x="4269" y="1111"/>
                        </a:lnTo>
                        <a:lnTo>
                          <a:pt x="4275" y="1183"/>
                        </a:lnTo>
                        <a:lnTo>
                          <a:pt x="4281" y="1259"/>
                        </a:lnTo>
                        <a:lnTo>
                          <a:pt x="4281" y="1259"/>
                        </a:lnTo>
                        <a:lnTo>
                          <a:pt x="4287" y="1411"/>
                        </a:lnTo>
                        <a:lnTo>
                          <a:pt x="4291" y="1569"/>
                        </a:lnTo>
                        <a:lnTo>
                          <a:pt x="4293" y="1793"/>
                        </a:lnTo>
                        <a:lnTo>
                          <a:pt x="4293" y="2143"/>
                        </a:lnTo>
                        <a:lnTo>
                          <a:pt x="4293" y="2143"/>
                        </a:lnTo>
                        <a:lnTo>
                          <a:pt x="4293" y="2493"/>
                        </a:lnTo>
                        <a:lnTo>
                          <a:pt x="4291" y="2717"/>
                        </a:lnTo>
                        <a:lnTo>
                          <a:pt x="4287" y="2873"/>
                        </a:lnTo>
                        <a:lnTo>
                          <a:pt x="4281" y="3027"/>
                        </a:lnTo>
                        <a:lnTo>
                          <a:pt x="4281" y="3027"/>
                        </a:lnTo>
                        <a:lnTo>
                          <a:pt x="4275" y="3103"/>
                        </a:lnTo>
                        <a:lnTo>
                          <a:pt x="4269" y="3175"/>
                        </a:lnTo>
                        <a:lnTo>
                          <a:pt x="4261" y="3242"/>
                        </a:lnTo>
                        <a:lnTo>
                          <a:pt x="4249" y="3306"/>
                        </a:lnTo>
                        <a:lnTo>
                          <a:pt x="4237" y="3370"/>
                        </a:lnTo>
                        <a:lnTo>
                          <a:pt x="4221" y="3430"/>
                        </a:lnTo>
                        <a:lnTo>
                          <a:pt x="4201" y="3488"/>
                        </a:lnTo>
                        <a:lnTo>
                          <a:pt x="4181" y="3546"/>
                        </a:lnTo>
                        <a:lnTo>
                          <a:pt x="4181" y="3546"/>
                        </a:lnTo>
                        <a:lnTo>
                          <a:pt x="4159" y="3602"/>
                        </a:lnTo>
                        <a:lnTo>
                          <a:pt x="4133" y="3654"/>
                        </a:lnTo>
                        <a:lnTo>
                          <a:pt x="4107" y="3702"/>
                        </a:lnTo>
                        <a:lnTo>
                          <a:pt x="4077" y="3750"/>
                        </a:lnTo>
                        <a:lnTo>
                          <a:pt x="4045" y="3796"/>
                        </a:lnTo>
                        <a:lnTo>
                          <a:pt x="4011" y="3840"/>
                        </a:lnTo>
                        <a:lnTo>
                          <a:pt x="3975" y="3884"/>
                        </a:lnTo>
                        <a:lnTo>
                          <a:pt x="3933" y="3926"/>
                        </a:lnTo>
                        <a:lnTo>
                          <a:pt x="3933" y="3926"/>
                        </a:lnTo>
                        <a:lnTo>
                          <a:pt x="3891" y="3968"/>
                        </a:lnTo>
                        <a:lnTo>
                          <a:pt x="3847" y="4004"/>
                        </a:lnTo>
                        <a:lnTo>
                          <a:pt x="3803" y="4040"/>
                        </a:lnTo>
                        <a:lnTo>
                          <a:pt x="3757" y="4070"/>
                        </a:lnTo>
                        <a:lnTo>
                          <a:pt x="3709" y="4100"/>
                        </a:lnTo>
                        <a:lnTo>
                          <a:pt x="3661" y="4126"/>
                        </a:lnTo>
                        <a:lnTo>
                          <a:pt x="3609" y="4152"/>
                        </a:lnTo>
                        <a:lnTo>
                          <a:pt x="3552" y="4174"/>
                        </a:lnTo>
                        <a:lnTo>
                          <a:pt x="3552" y="4174"/>
                        </a:lnTo>
                        <a:lnTo>
                          <a:pt x="3494" y="4196"/>
                        </a:lnTo>
                        <a:lnTo>
                          <a:pt x="3436" y="4214"/>
                        </a:lnTo>
                        <a:lnTo>
                          <a:pt x="3374" y="4230"/>
                        </a:lnTo>
                        <a:lnTo>
                          <a:pt x="3312" y="4242"/>
                        </a:lnTo>
                        <a:lnTo>
                          <a:pt x="3248" y="4254"/>
                        </a:lnTo>
                        <a:lnTo>
                          <a:pt x="3178" y="4262"/>
                        </a:lnTo>
                        <a:lnTo>
                          <a:pt x="3108" y="4270"/>
                        </a:lnTo>
                        <a:lnTo>
                          <a:pt x="3032" y="4274"/>
                        </a:lnTo>
                        <a:lnTo>
                          <a:pt x="3032" y="4274"/>
                        </a:lnTo>
                        <a:lnTo>
                          <a:pt x="2878" y="4280"/>
                        </a:lnTo>
                        <a:lnTo>
                          <a:pt x="2722" y="4284"/>
                        </a:lnTo>
                        <a:lnTo>
                          <a:pt x="2498" y="4286"/>
                        </a:lnTo>
                        <a:lnTo>
                          <a:pt x="2148" y="4286"/>
                        </a:lnTo>
                        <a:lnTo>
                          <a:pt x="2148" y="4286"/>
                        </a:lnTo>
                        <a:close/>
                        <a:moveTo>
                          <a:pt x="2148" y="386"/>
                        </a:moveTo>
                        <a:lnTo>
                          <a:pt x="2148" y="386"/>
                        </a:lnTo>
                        <a:lnTo>
                          <a:pt x="1801" y="388"/>
                        </a:lnTo>
                        <a:lnTo>
                          <a:pt x="1583" y="388"/>
                        </a:lnTo>
                        <a:lnTo>
                          <a:pt x="1431" y="392"/>
                        </a:lnTo>
                        <a:lnTo>
                          <a:pt x="1281" y="400"/>
                        </a:lnTo>
                        <a:lnTo>
                          <a:pt x="1281" y="400"/>
                        </a:lnTo>
                        <a:lnTo>
                          <a:pt x="1207" y="404"/>
                        </a:lnTo>
                        <a:lnTo>
                          <a:pt x="1141" y="410"/>
                        </a:lnTo>
                        <a:lnTo>
                          <a:pt x="1083" y="418"/>
                        </a:lnTo>
                        <a:lnTo>
                          <a:pt x="1031" y="428"/>
                        </a:lnTo>
                        <a:lnTo>
                          <a:pt x="987" y="440"/>
                        </a:lnTo>
                        <a:lnTo>
                          <a:pt x="947" y="450"/>
                        </a:lnTo>
                        <a:lnTo>
                          <a:pt x="913" y="462"/>
                        </a:lnTo>
                        <a:lnTo>
                          <a:pt x="883" y="472"/>
                        </a:lnTo>
                        <a:lnTo>
                          <a:pt x="883" y="472"/>
                        </a:lnTo>
                        <a:lnTo>
                          <a:pt x="845" y="488"/>
                        </a:lnTo>
                        <a:lnTo>
                          <a:pt x="813" y="504"/>
                        </a:lnTo>
                        <a:lnTo>
                          <a:pt x="781" y="520"/>
                        </a:lnTo>
                        <a:lnTo>
                          <a:pt x="749" y="540"/>
                        </a:lnTo>
                        <a:lnTo>
                          <a:pt x="721" y="560"/>
                        </a:lnTo>
                        <a:lnTo>
                          <a:pt x="690" y="582"/>
                        </a:lnTo>
                        <a:lnTo>
                          <a:pt x="662" y="606"/>
                        </a:lnTo>
                        <a:lnTo>
                          <a:pt x="634" y="634"/>
                        </a:lnTo>
                        <a:lnTo>
                          <a:pt x="634" y="634"/>
                        </a:lnTo>
                        <a:lnTo>
                          <a:pt x="608" y="662"/>
                        </a:lnTo>
                        <a:lnTo>
                          <a:pt x="584" y="690"/>
                        </a:lnTo>
                        <a:lnTo>
                          <a:pt x="562" y="718"/>
                        </a:lnTo>
                        <a:lnTo>
                          <a:pt x="542" y="746"/>
                        </a:lnTo>
                        <a:lnTo>
                          <a:pt x="522" y="778"/>
                        </a:lnTo>
                        <a:lnTo>
                          <a:pt x="506" y="810"/>
                        </a:lnTo>
                        <a:lnTo>
                          <a:pt x="490" y="844"/>
                        </a:lnTo>
                        <a:lnTo>
                          <a:pt x="474" y="880"/>
                        </a:lnTo>
                        <a:lnTo>
                          <a:pt x="474" y="880"/>
                        </a:lnTo>
                        <a:lnTo>
                          <a:pt x="464" y="910"/>
                        </a:lnTo>
                        <a:lnTo>
                          <a:pt x="452" y="944"/>
                        </a:lnTo>
                        <a:lnTo>
                          <a:pt x="440" y="984"/>
                        </a:lnTo>
                        <a:lnTo>
                          <a:pt x="430" y="1028"/>
                        </a:lnTo>
                        <a:lnTo>
                          <a:pt x="420" y="1079"/>
                        </a:lnTo>
                        <a:lnTo>
                          <a:pt x="412" y="1137"/>
                        </a:lnTo>
                        <a:lnTo>
                          <a:pt x="406" y="1203"/>
                        </a:lnTo>
                        <a:lnTo>
                          <a:pt x="400" y="1277"/>
                        </a:lnTo>
                        <a:lnTo>
                          <a:pt x="400" y="1277"/>
                        </a:lnTo>
                        <a:lnTo>
                          <a:pt x="394" y="1427"/>
                        </a:lnTo>
                        <a:lnTo>
                          <a:pt x="390" y="1579"/>
                        </a:lnTo>
                        <a:lnTo>
                          <a:pt x="388" y="1797"/>
                        </a:lnTo>
                        <a:lnTo>
                          <a:pt x="388" y="2143"/>
                        </a:lnTo>
                        <a:lnTo>
                          <a:pt x="388" y="2143"/>
                        </a:lnTo>
                        <a:lnTo>
                          <a:pt x="388" y="2489"/>
                        </a:lnTo>
                        <a:lnTo>
                          <a:pt x="390" y="2707"/>
                        </a:lnTo>
                        <a:lnTo>
                          <a:pt x="394" y="2859"/>
                        </a:lnTo>
                        <a:lnTo>
                          <a:pt x="400" y="3009"/>
                        </a:lnTo>
                        <a:lnTo>
                          <a:pt x="400" y="3009"/>
                        </a:lnTo>
                        <a:lnTo>
                          <a:pt x="406" y="3083"/>
                        </a:lnTo>
                        <a:lnTo>
                          <a:pt x="412" y="3149"/>
                        </a:lnTo>
                        <a:lnTo>
                          <a:pt x="420" y="3207"/>
                        </a:lnTo>
                        <a:lnTo>
                          <a:pt x="430" y="3258"/>
                        </a:lnTo>
                        <a:lnTo>
                          <a:pt x="440" y="3302"/>
                        </a:lnTo>
                        <a:lnTo>
                          <a:pt x="452" y="3342"/>
                        </a:lnTo>
                        <a:lnTo>
                          <a:pt x="464" y="3376"/>
                        </a:lnTo>
                        <a:lnTo>
                          <a:pt x="474" y="3406"/>
                        </a:lnTo>
                        <a:lnTo>
                          <a:pt x="474" y="3406"/>
                        </a:lnTo>
                        <a:lnTo>
                          <a:pt x="490" y="3442"/>
                        </a:lnTo>
                        <a:lnTo>
                          <a:pt x="506" y="3476"/>
                        </a:lnTo>
                        <a:lnTo>
                          <a:pt x="522" y="3508"/>
                        </a:lnTo>
                        <a:lnTo>
                          <a:pt x="542" y="3538"/>
                        </a:lnTo>
                        <a:lnTo>
                          <a:pt x="562" y="3568"/>
                        </a:lnTo>
                        <a:lnTo>
                          <a:pt x="584" y="3596"/>
                        </a:lnTo>
                        <a:lnTo>
                          <a:pt x="608" y="3624"/>
                        </a:lnTo>
                        <a:lnTo>
                          <a:pt x="634" y="3652"/>
                        </a:lnTo>
                        <a:lnTo>
                          <a:pt x="634" y="3652"/>
                        </a:lnTo>
                        <a:lnTo>
                          <a:pt x="662" y="3680"/>
                        </a:lnTo>
                        <a:lnTo>
                          <a:pt x="690" y="3704"/>
                        </a:lnTo>
                        <a:lnTo>
                          <a:pt x="721" y="3726"/>
                        </a:lnTo>
                        <a:lnTo>
                          <a:pt x="749" y="3746"/>
                        </a:lnTo>
                        <a:lnTo>
                          <a:pt x="781" y="3764"/>
                        </a:lnTo>
                        <a:lnTo>
                          <a:pt x="813" y="3782"/>
                        </a:lnTo>
                        <a:lnTo>
                          <a:pt x="847" y="3798"/>
                        </a:lnTo>
                        <a:lnTo>
                          <a:pt x="883" y="3812"/>
                        </a:lnTo>
                        <a:lnTo>
                          <a:pt x="883" y="3812"/>
                        </a:lnTo>
                        <a:lnTo>
                          <a:pt x="913" y="3824"/>
                        </a:lnTo>
                        <a:lnTo>
                          <a:pt x="947" y="3836"/>
                        </a:lnTo>
                        <a:lnTo>
                          <a:pt x="987" y="3846"/>
                        </a:lnTo>
                        <a:lnTo>
                          <a:pt x="1031" y="3858"/>
                        </a:lnTo>
                        <a:lnTo>
                          <a:pt x="1083" y="3866"/>
                        </a:lnTo>
                        <a:lnTo>
                          <a:pt x="1141" y="3876"/>
                        </a:lnTo>
                        <a:lnTo>
                          <a:pt x="1207" y="3882"/>
                        </a:lnTo>
                        <a:lnTo>
                          <a:pt x="1281" y="3886"/>
                        </a:lnTo>
                        <a:lnTo>
                          <a:pt x="1281" y="3886"/>
                        </a:lnTo>
                        <a:lnTo>
                          <a:pt x="1431" y="3892"/>
                        </a:lnTo>
                        <a:lnTo>
                          <a:pt x="1583" y="3896"/>
                        </a:lnTo>
                        <a:lnTo>
                          <a:pt x="1801" y="3898"/>
                        </a:lnTo>
                        <a:lnTo>
                          <a:pt x="2148" y="3900"/>
                        </a:lnTo>
                        <a:lnTo>
                          <a:pt x="2148" y="3900"/>
                        </a:lnTo>
                        <a:lnTo>
                          <a:pt x="2492" y="3898"/>
                        </a:lnTo>
                        <a:lnTo>
                          <a:pt x="2712" y="3896"/>
                        </a:lnTo>
                        <a:lnTo>
                          <a:pt x="2864" y="3892"/>
                        </a:lnTo>
                        <a:lnTo>
                          <a:pt x="3014" y="3886"/>
                        </a:lnTo>
                        <a:lnTo>
                          <a:pt x="3014" y="3886"/>
                        </a:lnTo>
                        <a:lnTo>
                          <a:pt x="3088" y="3882"/>
                        </a:lnTo>
                        <a:lnTo>
                          <a:pt x="3154" y="3876"/>
                        </a:lnTo>
                        <a:lnTo>
                          <a:pt x="3212" y="3866"/>
                        </a:lnTo>
                        <a:lnTo>
                          <a:pt x="3264" y="3858"/>
                        </a:lnTo>
                        <a:lnTo>
                          <a:pt x="3308" y="3846"/>
                        </a:lnTo>
                        <a:lnTo>
                          <a:pt x="3348" y="3836"/>
                        </a:lnTo>
                        <a:lnTo>
                          <a:pt x="3382" y="3824"/>
                        </a:lnTo>
                        <a:lnTo>
                          <a:pt x="3412" y="3812"/>
                        </a:lnTo>
                        <a:lnTo>
                          <a:pt x="3412" y="3812"/>
                        </a:lnTo>
                        <a:lnTo>
                          <a:pt x="3448" y="3798"/>
                        </a:lnTo>
                        <a:lnTo>
                          <a:pt x="3482" y="3782"/>
                        </a:lnTo>
                        <a:lnTo>
                          <a:pt x="3514" y="3764"/>
                        </a:lnTo>
                        <a:lnTo>
                          <a:pt x="3544" y="3746"/>
                        </a:lnTo>
                        <a:lnTo>
                          <a:pt x="3574" y="3726"/>
                        </a:lnTo>
                        <a:lnTo>
                          <a:pt x="3603" y="3704"/>
                        </a:lnTo>
                        <a:lnTo>
                          <a:pt x="3631" y="3680"/>
                        </a:lnTo>
                        <a:lnTo>
                          <a:pt x="3659" y="3652"/>
                        </a:lnTo>
                        <a:lnTo>
                          <a:pt x="3659" y="3652"/>
                        </a:lnTo>
                        <a:lnTo>
                          <a:pt x="3687" y="3624"/>
                        </a:lnTo>
                        <a:lnTo>
                          <a:pt x="3711" y="3596"/>
                        </a:lnTo>
                        <a:lnTo>
                          <a:pt x="3733" y="3568"/>
                        </a:lnTo>
                        <a:lnTo>
                          <a:pt x="3753" y="3538"/>
                        </a:lnTo>
                        <a:lnTo>
                          <a:pt x="3771" y="3508"/>
                        </a:lnTo>
                        <a:lnTo>
                          <a:pt x="3789" y="3476"/>
                        </a:lnTo>
                        <a:lnTo>
                          <a:pt x="3805" y="3442"/>
                        </a:lnTo>
                        <a:lnTo>
                          <a:pt x="3819" y="3406"/>
                        </a:lnTo>
                        <a:lnTo>
                          <a:pt x="3819" y="3406"/>
                        </a:lnTo>
                        <a:lnTo>
                          <a:pt x="3831" y="3376"/>
                        </a:lnTo>
                        <a:lnTo>
                          <a:pt x="3843" y="3342"/>
                        </a:lnTo>
                        <a:lnTo>
                          <a:pt x="3853" y="3302"/>
                        </a:lnTo>
                        <a:lnTo>
                          <a:pt x="3863" y="3258"/>
                        </a:lnTo>
                        <a:lnTo>
                          <a:pt x="3873" y="3207"/>
                        </a:lnTo>
                        <a:lnTo>
                          <a:pt x="3881" y="3149"/>
                        </a:lnTo>
                        <a:lnTo>
                          <a:pt x="3889" y="3083"/>
                        </a:lnTo>
                        <a:lnTo>
                          <a:pt x="3893" y="3009"/>
                        </a:lnTo>
                        <a:lnTo>
                          <a:pt x="3893" y="3009"/>
                        </a:lnTo>
                        <a:lnTo>
                          <a:pt x="3899" y="2859"/>
                        </a:lnTo>
                        <a:lnTo>
                          <a:pt x="3903" y="2705"/>
                        </a:lnTo>
                        <a:lnTo>
                          <a:pt x="3905" y="2487"/>
                        </a:lnTo>
                        <a:lnTo>
                          <a:pt x="3905" y="2143"/>
                        </a:lnTo>
                        <a:lnTo>
                          <a:pt x="3905" y="2143"/>
                        </a:lnTo>
                        <a:lnTo>
                          <a:pt x="3905" y="1797"/>
                        </a:lnTo>
                        <a:lnTo>
                          <a:pt x="3903" y="1579"/>
                        </a:lnTo>
                        <a:lnTo>
                          <a:pt x="3899" y="1427"/>
                        </a:lnTo>
                        <a:lnTo>
                          <a:pt x="3893" y="1277"/>
                        </a:lnTo>
                        <a:lnTo>
                          <a:pt x="3893" y="1277"/>
                        </a:lnTo>
                        <a:lnTo>
                          <a:pt x="3889" y="1203"/>
                        </a:lnTo>
                        <a:lnTo>
                          <a:pt x="3881" y="1137"/>
                        </a:lnTo>
                        <a:lnTo>
                          <a:pt x="3873" y="1079"/>
                        </a:lnTo>
                        <a:lnTo>
                          <a:pt x="3863" y="1028"/>
                        </a:lnTo>
                        <a:lnTo>
                          <a:pt x="3853" y="984"/>
                        </a:lnTo>
                        <a:lnTo>
                          <a:pt x="3843" y="944"/>
                        </a:lnTo>
                        <a:lnTo>
                          <a:pt x="3831" y="910"/>
                        </a:lnTo>
                        <a:lnTo>
                          <a:pt x="3819" y="880"/>
                        </a:lnTo>
                        <a:lnTo>
                          <a:pt x="3819" y="880"/>
                        </a:lnTo>
                        <a:lnTo>
                          <a:pt x="3805" y="844"/>
                        </a:lnTo>
                        <a:lnTo>
                          <a:pt x="3789" y="810"/>
                        </a:lnTo>
                        <a:lnTo>
                          <a:pt x="3771" y="778"/>
                        </a:lnTo>
                        <a:lnTo>
                          <a:pt x="3753" y="746"/>
                        </a:lnTo>
                        <a:lnTo>
                          <a:pt x="3733" y="718"/>
                        </a:lnTo>
                        <a:lnTo>
                          <a:pt x="3711" y="690"/>
                        </a:lnTo>
                        <a:lnTo>
                          <a:pt x="3687" y="662"/>
                        </a:lnTo>
                        <a:lnTo>
                          <a:pt x="3659" y="634"/>
                        </a:lnTo>
                        <a:lnTo>
                          <a:pt x="3659" y="634"/>
                        </a:lnTo>
                        <a:lnTo>
                          <a:pt x="3631" y="606"/>
                        </a:lnTo>
                        <a:lnTo>
                          <a:pt x="3603" y="582"/>
                        </a:lnTo>
                        <a:lnTo>
                          <a:pt x="3574" y="560"/>
                        </a:lnTo>
                        <a:lnTo>
                          <a:pt x="3544" y="540"/>
                        </a:lnTo>
                        <a:lnTo>
                          <a:pt x="3514" y="520"/>
                        </a:lnTo>
                        <a:lnTo>
                          <a:pt x="3482" y="504"/>
                        </a:lnTo>
                        <a:lnTo>
                          <a:pt x="3448" y="488"/>
                        </a:lnTo>
                        <a:lnTo>
                          <a:pt x="3412" y="472"/>
                        </a:lnTo>
                        <a:lnTo>
                          <a:pt x="3412" y="472"/>
                        </a:lnTo>
                        <a:lnTo>
                          <a:pt x="3382" y="462"/>
                        </a:lnTo>
                        <a:lnTo>
                          <a:pt x="3348" y="450"/>
                        </a:lnTo>
                        <a:lnTo>
                          <a:pt x="3308" y="440"/>
                        </a:lnTo>
                        <a:lnTo>
                          <a:pt x="3264" y="428"/>
                        </a:lnTo>
                        <a:lnTo>
                          <a:pt x="3212" y="418"/>
                        </a:lnTo>
                        <a:lnTo>
                          <a:pt x="3154" y="410"/>
                        </a:lnTo>
                        <a:lnTo>
                          <a:pt x="3088" y="404"/>
                        </a:lnTo>
                        <a:lnTo>
                          <a:pt x="3014" y="400"/>
                        </a:lnTo>
                        <a:lnTo>
                          <a:pt x="3014" y="400"/>
                        </a:lnTo>
                        <a:lnTo>
                          <a:pt x="2864" y="392"/>
                        </a:lnTo>
                        <a:lnTo>
                          <a:pt x="2712" y="388"/>
                        </a:lnTo>
                        <a:lnTo>
                          <a:pt x="2492" y="388"/>
                        </a:lnTo>
                        <a:lnTo>
                          <a:pt x="2148" y="386"/>
                        </a:lnTo>
                        <a:lnTo>
                          <a:pt x="2148" y="38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  <p:sp>
                <p:nvSpPr>
                  <p:cNvPr id="87" name="Freeform 10">
                    <a:extLst>
                      <a:ext uri="{FF2B5EF4-FFF2-40B4-BE49-F238E27FC236}">
                        <a16:creationId xmlns:a16="http://schemas.microsoft.com/office/drawing/2014/main" id="{966723E6-A09E-40AE-8C62-DFF8E4DE9F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044" y="989172"/>
                    <a:ext cx="87052" cy="86546"/>
                  </a:xfrm>
                  <a:custGeom>
                    <a:avLst/>
                    <a:gdLst>
                      <a:gd name="T0" fmla="*/ 516 w 516"/>
                      <a:gd name="T1" fmla="*/ 258 h 513"/>
                      <a:gd name="T2" fmla="*/ 510 w 516"/>
                      <a:gd name="T3" fmla="*/ 310 h 513"/>
                      <a:gd name="T4" fmla="*/ 496 w 516"/>
                      <a:gd name="T5" fmla="*/ 357 h 513"/>
                      <a:gd name="T6" fmla="*/ 472 w 516"/>
                      <a:gd name="T7" fmla="*/ 401 h 513"/>
                      <a:gd name="T8" fmla="*/ 440 w 516"/>
                      <a:gd name="T9" fmla="*/ 439 h 513"/>
                      <a:gd name="T10" fmla="*/ 402 w 516"/>
                      <a:gd name="T11" fmla="*/ 469 h 513"/>
                      <a:gd name="T12" fmla="*/ 358 w 516"/>
                      <a:gd name="T13" fmla="*/ 493 h 513"/>
                      <a:gd name="T14" fmla="*/ 310 w 516"/>
                      <a:gd name="T15" fmla="*/ 509 h 513"/>
                      <a:gd name="T16" fmla="*/ 258 w 516"/>
                      <a:gd name="T17" fmla="*/ 513 h 513"/>
                      <a:gd name="T18" fmla="*/ 232 w 516"/>
                      <a:gd name="T19" fmla="*/ 513 h 513"/>
                      <a:gd name="T20" fmla="*/ 182 w 516"/>
                      <a:gd name="T21" fmla="*/ 501 h 513"/>
                      <a:gd name="T22" fmla="*/ 136 w 516"/>
                      <a:gd name="T23" fmla="*/ 483 h 513"/>
                      <a:gd name="T24" fmla="*/ 94 w 516"/>
                      <a:gd name="T25" fmla="*/ 455 h 513"/>
                      <a:gd name="T26" fmla="*/ 60 w 516"/>
                      <a:gd name="T27" fmla="*/ 419 h 513"/>
                      <a:gd name="T28" fmla="*/ 32 w 516"/>
                      <a:gd name="T29" fmla="*/ 379 h 513"/>
                      <a:gd name="T30" fmla="*/ 12 w 516"/>
                      <a:gd name="T31" fmla="*/ 333 h 513"/>
                      <a:gd name="T32" fmla="*/ 2 w 516"/>
                      <a:gd name="T33" fmla="*/ 284 h 513"/>
                      <a:gd name="T34" fmla="*/ 0 w 516"/>
                      <a:gd name="T35" fmla="*/ 258 h 513"/>
                      <a:gd name="T36" fmla="*/ 6 w 516"/>
                      <a:gd name="T37" fmla="*/ 206 h 513"/>
                      <a:gd name="T38" fmla="*/ 22 w 516"/>
                      <a:gd name="T39" fmla="*/ 158 h 513"/>
                      <a:gd name="T40" fmla="*/ 44 w 516"/>
                      <a:gd name="T41" fmla="*/ 114 h 513"/>
                      <a:gd name="T42" fmla="*/ 76 w 516"/>
                      <a:gd name="T43" fmla="*/ 76 h 513"/>
                      <a:gd name="T44" fmla="*/ 114 w 516"/>
                      <a:gd name="T45" fmla="*/ 44 h 513"/>
                      <a:gd name="T46" fmla="*/ 158 w 516"/>
                      <a:gd name="T47" fmla="*/ 20 h 513"/>
                      <a:gd name="T48" fmla="*/ 206 w 516"/>
                      <a:gd name="T49" fmla="*/ 6 h 513"/>
                      <a:gd name="T50" fmla="*/ 258 w 516"/>
                      <a:gd name="T51" fmla="*/ 0 h 513"/>
                      <a:gd name="T52" fmla="*/ 284 w 516"/>
                      <a:gd name="T53" fmla="*/ 2 h 513"/>
                      <a:gd name="T54" fmla="*/ 334 w 516"/>
                      <a:gd name="T55" fmla="*/ 12 h 513"/>
                      <a:gd name="T56" fmla="*/ 380 w 516"/>
                      <a:gd name="T57" fmla="*/ 30 h 513"/>
                      <a:gd name="T58" fmla="*/ 422 w 516"/>
                      <a:gd name="T59" fmla="*/ 58 h 513"/>
                      <a:gd name="T60" fmla="*/ 456 w 516"/>
                      <a:gd name="T61" fmla="*/ 94 h 513"/>
                      <a:gd name="T62" fmla="*/ 484 w 516"/>
                      <a:gd name="T63" fmla="*/ 134 h 513"/>
                      <a:gd name="T64" fmla="*/ 504 w 516"/>
                      <a:gd name="T65" fmla="*/ 180 h 513"/>
                      <a:gd name="T66" fmla="*/ 514 w 516"/>
                      <a:gd name="T67" fmla="*/ 23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16" h="513">
                        <a:moveTo>
                          <a:pt x="516" y="258"/>
                        </a:moveTo>
                        <a:lnTo>
                          <a:pt x="516" y="258"/>
                        </a:lnTo>
                        <a:lnTo>
                          <a:pt x="514" y="284"/>
                        </a:lnTo>
                        <a:lnTo>
                          <a:pt x="510" y="310"/>
                        </a:lnTo>
                        <a:lnTo>
                          <a:pt x="504" y="333"/>
                        </a:lnTo>
                        <a:lnTo>
                          <a:pt x="496" y="357"/>
                        </a:lnTo>
                        <a:lnTo>
                          <a:pt x="484" y="379"/>
                        </a:lnTo>
                        <a:lnTo>
                          <a:pt x="472" y="401"/>
                        </a:lnTo>
                        <a:lnTo>
                          <a:pt x="456" y="419"/>
                        </a:lnTo>
                        <a:lnTo>
                          <a:pt x="440" y="439"/>
                        </a:lnTo>
                        <a:lnTo>
                          <a:pt x="422" y="455"/>
                        </a:lnTo>
                        <a:lnTo>
                          <a:pt x="402" y="469"/>
                        </a:lnTo>
                        <a:lnTo>
                          <a:pt x="380" y="483"/>
                        </a:lnTo>
                        <a:lnTo>
                          <a:pt x="358" y="493"/>
                        </a:lnTo>
                        <a:lnTo>
                          <a:pt x="334" y="501"/>
                        </a:lnTo>
                        <a:lnTo>
                          <a:pt x="310" y="509"/>
                        </a:lnTo>
                        <a:lnTo>
                          <a:pt x="284" y="513"/>
                        </a:lnTo>
                        <a:lnTo>
                          <a:pt x="258" y="513"/>
                        </a:lnTo>
                        <a:lnTo>
                          <a:pt x="258" y="513"/>
                        </a:lnTo>
                        <a:lnTo>
                          <a:pt x="232" y="513"/>
                        </a:lnTo>
                        <a:lnTo>
                          <a:pt x="206" y="509"/>
                        </a:lnTo>
                        <a:lnTo>
                          <a:pt x="182" y="501"/>
                        </a:lnTo>
                        <a:lnTo>
                          <a:pt x="158" y="493"/>
                        </a:lnTo>
                        <a:lnTo>
                          <a:pt x="136" y="483"/>
                        </a:lnTo>
                        <a:lnTo>
                          <a:pt x="114" y="469"/>
                        </a:lnTo>
                        <a:lnTo>
                          <a:pt x="94" y="455"/>
                        </a:lnTo>
                        <a:lnTo>
                          <a:pt x="76" y="439"/>
                        </a:lnTo>
                        <a:lnTo>
                          <a:pt x="60" y="419"/>
                        </a:lnTo>
                        <a:lnTo>
                          <a:pt x="44" y="401"/>
                        </a:lnTo>
                        <a:lnTo>
                          <a:pt x="32" y="379"/>
                        </a:lnTo>
                        <a:lnTo>
                          <a:pt x="22" y="357"/>
                        </a:lnTo>
                        <a:lnTo>
                          <a:pt x="12" y="333"/>
                        </a:lnTo>
                        <a:lnTo>
                          <a:pt x="6" y="310"/>
                        </a:lnTo>
                        <a:lnTo>
                          <a:pt x="2" y="284"/>
                        </a:lnTo>
                        <a:lnTo>
                          <a:pt x="0" y="258"/>
                        </a:lnTo>
                        <a:lnTo>
                          <a:pt x="0" y="258"/>
                        </a:lnTo>
                        <a:lnTo>
                          <a:pt x="2" y="230"/>
                        </a:lnTo>
                        <a:lnTo>
                          <a:pt x="6" y="206"/>
                        </a:lnTo>
                        <a:lnTo>
                          <a:pt x="12" y="180"/>
                        </a:lnTo>
                        <a:lnTo>
                          <a:pt x="22" y="158"/>
                        </a:lnTo>
                        <a:lnTo>
                          <a:pt x="32" y="134"/>
                        </a:lnTo>
                        <a:lnTo>
                          <a:pt x="44" y="114"/>
                        </a:lnTo>
                        <a:lnTo>
                          <a:pt x="60" y="94"/>
                        </a:lnTo>
                        <a:lnTo>
                          <a:pt x="76" y="76"/>
                        </a:lnTo>
                        <a:lnTo>
                          <a:pt x="94" y="58"/>
                        </a:lnTo>
                        <a:lnTo>
                          <a:pt x="114" y="44"/>
                        </a:lnTo>
                        <a:lnTo>
                          <a:pt x="136" y="30"/>
                        </a:lnTo>
                        <a:lnTo>
                          <a:pt x="158" y="20"/>
                        </a:lnTo>
                        <a:lnTo>
                          <a:pt x="182" y="12"/>
                        </a:lnTo>
                        <a:lnTo>
                          <a:pt x="206" y="6"/>
                        </a:lnTo>
                        <a:lnTo>
                          <a:pt x="232" y="2"/>
                        </a:lnTo>
                        <a:lnTo>
                          <a:pt x="258" y="0"/>
                        </a:lnTo>
                        <a:lnTo>
                          <a:pt x="258" y="0"/>
                        </a:lnTo>
                        <a:lnTo>
                          <a:pt x="284" y="2"/>
                        </a:lnTo>
                        <a:lnTo>
                          <a:pt x="310" y="6"/>
                        </a:lnTo>
                        <a:lnTo>
                          <a:pt x="334" y="12"/>
                        </a:lnTo>
                        <a:lnTo>
                          <a:pt x="358" y="20"/>
                        </a:lnTo>
                        <a:lnTo>
                          <a:pt x="380" y="30"/>
                        </a:lnTo>
                        <a:lnTo>
                          <a:pt x="402" y="44"/>
                        </a:lnTo>
                        <a:lnTo>
                          <a:pt x="422" y="58"/>
                        </a:lnTo>
                        <a:lnTo>
                          <a:pt x="440" y="76"/>
                        </a:lnTo>
                        <a:lnTo>
                          <a:pt x="456" y="94"/>
                        </a:lnTo>
                        <a:lnTo>
                          <a:pt x="472" y="114"/>
                        </a:lnTo>
                        <a:lnTo>
                          <a:pt x="484" y="134"/>
                        </a:lnTo>
                        <a:lnTo>
                          <a:pt x="496" y="158"/>
                        </a:lnTo>
                        <a:lnTo>
                          <a:pt x="504" y="180"/>
                        </a:lnTo>
                        <a:lnTo>
                          <a:pt x="510" y="206"/>
                        </a:lnTo>
                        <a:lnTo>
                          <a:pt x="514" y="230"/>
                        </a:lnTo>
                        <a:lnTo>
                          <a:pt x="516" y="258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686" tIns="34343" rIns="68686" bIns="3434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352"/>
                  </a:p>
                </p:txBody>
              </p:sp>
            </p:grp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64B7FB-932E-42D1-BFFA-D91B13DD1437}"/>
                    </a:ext>
                  </a:extLst>
                </p:cNvPr>
                <p:cNvSpPr/>
                <p:nvPr/>
              </p:nvSpPr>
              <p:spPr>
                <a:xfrm>
                  <a:off x="1101879" y="5789104"/>
                  <a:ext cx="358205" cy="358205"/>
                </a:xfrm>
                <a:custGeom>
                  <a:avLst/>
                  <a:gdLst>
                    <a:gd name="connsiteX0" fmla="*/ 152792 w 305584"/>
                    <a:gd name="connsiteY0" fmla="*/ 59791 h 305584"/>
                    <a:gd name="connsiteX1" fmla="*/ 59791 w 305584"/>
                    <a:gd name="connsiteY1" fmla="*/ 152790 h 305584"/>
                    <a:gd name="connsiteX2" fmla="*/ 152792 w 305584"/>
                    <a:gd name="connsiteY2" fmla="*/ 245789 h 305584"/>
                    <a:gd name="connsiteX3" fmla="*/ 245793 w 305584"/>
                    <a:gd name="connsiteY3" fmla="*/ 152790 h 305584"/>
                    <a:gd name="connsiteX4" fmla="*/ 152792 w 305584"/>
                    <a:gd name="connsiteY4" fmla="*/ 59791 h 305584"/>
                    <a:gd name="connsiteX5" fmla="*/ 152792 w 305584"/>
                    <a:gd name="connsiteY5" fmla="*/ 0 h 305584"/>
                    <a:gd name="connsiteX6" fmla="*/ 305584 w 305584"/>
                    <a:gd name="connsiteY6" fmla="*/ 152792 h 305584"/>
                    <a:gd name="connsiteX7" fmla="*/ 152792 w 305584"/>
                    <a:gd name="connsiteY7" fmla="*/ 305584 h 305584"/>
                    <a:gd name="connsiteX8" fmla="*/ 0 w 305584"/>
                    <a:gd name="connsiteY8" fmla="*/ 152792 h 305584"/>
                    <a:gd name="connsiteX9" fmla="*/ 152792 w 305584"/>
                    <a:gd name="connsiteY9" fmla="*/ 0 h 30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84" h="305584">
                      <a:moveTo>
                        <a:pt x="152792" y="59791"/>
                      </a:moveTo>
                      <a:cubicBezTo>
                        <a:pt x="101429" y="59791"/>
                        <a:pt x="59791" y="101428"/>
                        <a:pt x="59791" y="152790"/>
                      </a:cubicBezTo>
                      <a:cubicBezTo>
                        <a:pt x="59791" y="204152"/>
                        <a:pt x="101429" y="245789"/>
                        <a:pt x="152792" y="245789"/>
                      </a:cubicBezTo>
                      <a:cubicBezTo>
                        <a:pt x="204155" y="245789"/>
                        <a:pt x="245793" y="204152"/>
                        <a:pt x="245793" y="152790"/>
                      </a:cubicBezTo>
                      <a:cubicBezTo>
                        <a:pt x="245793" y="101428"/>
                        <a:pt x="204155" y="59791"/>
                        <a:pt x="152792" y="59791"/>
                      </a:cubicBezTo>
                      <a:close/>
                      <a:moveTo>
                        <a:pt x="152792" y="0"/>
                      </a:moveTo>
                      <a:cubicBezTo>
                        <a:pt x="237177" y="0"/>
                        <a:pt x="305584" y="68407"/>
                        <a:pt x="305584" y="152792"/>
                      </a:cubicBezTo>
                      <a:cubicBezTo>
                        <a:pt x="305584" y="237177"/>
                        <a:pt x="237177" y="305584"/>
                        <a:pt x="152792" y="305584"/>
                      </a:cubicBezTo>
                      <a:cubicBezTo>
                        <a:pt x="68407" y="305584"/>
                        <a:pt x="0" y="237177"/>
                        <a:pt x="0" y="152792"/>
                      </a:cubicBezTo>
                      <a:cubicBezTo>
                        <a:pt x="0" y="68407"/>
                        <a:pt x="68407" y="0"/>
                        <a:pt x="152792" y="0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id-ID" sz="1352"/>
                </a:p>
              </p:txBody>
            </p: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0B5DFE4-CD0F-4486-8CB9-3CD1E690FDED}"/>
              </a:ext>
            </a:extLst>
          </p:cNvPr>
          <p:cNvGrpSpPr/>
          <p:nvPr/>
        </p:nvGrpSpPr>
        <p:grpSpPr>
          <a:xfrm>
            <a:off x="13568934" y="9897526"/>
            <a:ext cx="252883" cy="252883"/>
            <a:chOff x="12991645" y="6161514"/>
            <a:chExt cx="552389" cy="552389"/>
          </a:xfrm>
          <a:effectLst>
            <a:outerShdw blurRad="254000" dist="165100" dir="6600000" sx="70000" sy="7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2157586E-3456-4D5A-8B95-CD02003DEC4F}"/>
                </a:ext>
              </a:extLst>
            </p:cNvPr>
            <p:cNvSpPr/>
            <p:nvPr/>
          </p:nvSpPr>
          <p:spPr>
            <a:xfrm rot="5400000">
              <a:off x="12991645" y="6161514"/>
              <a:ext cx="552389" cy="5523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2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168F3EE5-78AC-4A23-BA9C-785AE912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0801" y="6338988"/>
              <a:ext cx="114076" cy="197440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352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FD86EC2-8A8F-46D1-9587-06D5CEDAC012}"/>
              </a:ext>
            </a:extLst>
          </p:cNvPr>
          <p:cNvSpPr txBox="1">
            <a:spLocks/>
          </p:cNvSpPr>
          <p:nvPr/>
        </p:nvSpPr>
        <p:spPr>
          <a:xfrm>
            <a:off x="264130" y="3899099"/>
            <a:ext cx="14217847" cy="193299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lịch sử các </a:t>
            </a:r>
            <a:r>
              <a:rPr lang="en-US" sz="13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id-ID" sz="13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7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ết quả hình ảnh cho coder">
            <a:extLst>
              <a:ext uri="{FF2B5EF4-FFF2-40B4-BE49-F238E27FC236}">
                <a16:creationId xmlns:a16="http://schemas.microsoft.com/office/drawing/2014/main" id="{07B458CE-DB0B-41D4-B2C7-8D3EB8A9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7" y="1198419"/>
            <a:ext cx="7144271" cy="59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239CB-296A-4212-B39B-F9370D8E0748}"/>
              </a:ext>
            </a:extLst>
          </p:cNvPr>
          <p:cNvSpPr txBox="1"/>
          <p:nvPr/>
        </p:nvSpPr>
        <p:spPr>
          <a:xfrm>
            <a:off x="8042564" y="1039091"/>
            <a:ext cx="683721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Bạn:Tẻo</a:t>
            </a:r>
          </a:p>
          <a:p>
            <a:r>
              <a:rPr lang="en-US" sz="8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 :17</a:t>
            </a:r>
          </a:p>
          <a:p>
            <a:r>
              <a:rPr lang="en-US" sz="8800" b="1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màu hồng ghét sự giả dối </a:t>
            </a:r>
          </a:p>
        </p:txBody>
      </p:sp>
    </p:spTree>
    <p:extLst>
      <p:ext uri="{BB962C8B-B14F-4D97-AF65-F5344CB8AC3E}">
        <p14:creationId xmlns:p14="http://schemas.microsoft.com/office/powerpoint/2010/main" val="31304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UYellow">
      <a:dk1>
        <a:sysClr val="windowText" lastClr="000000"/>
      </a:dk1>
      <a:lt1>
        <a:sysClr val="window" lastClr="FFFFFF"/>
      </a:lt1>
      <a:dk2>
        <a:srgbClr val="394555"/>
      </a:dk2>
      <a:lt2>
        <a:srgbClr val="E7E6E6"/>
      </a:lt2>
      <a:accent1>
        <a:srgbClr val="F6B104"/>
      </a:accent1>
      <a:accent2>
        <a:srgbClr val="FFC80C"/>
      </a:accent2>
      <a:accent3>
        <a:srgbClr val="FED133"/>
      </a:accent3>
      <a:accent4>
        <a:srgbClr val="FFD75E"/>
      </a:accent4>
      <a:accent5>
        <a:srgbClr val="FABC4C"/>
      </a:accent5>
      <a:accent6>
        <a:srgbClr val="FEB41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4813</TotalTime>
  <Words>215</Words>
  <Application>Microsoft Office PowerPoint</Application>
  <PresentationFormat>Custom</PresentationFormat>
  <Paragraphs>52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Advent Pro</vt:lpstr>
      <vt:lpstr>Arial</vt:lpstr>
      <vt:lpstr>Calibri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đông phùng hiểu</cp:lastModifiedBy>
  <cp:revision>336</cp:revision>
  <dcterms:created xsi:type="dcterms:W3CDTF">2017-04-18T01:46:38Z</dcterms:created>
  <dcterms:modified xsi:type="dcterms:W3CDTF">2019-10-02T22:17:35Z</dcterms:modified>
</cp:coreProperties>
</file>